
<file path=[Content_Types].xml><?xml version="1.0" encoding="utf-8"?>
<Types xmlns="http://schemas.openxmlformats.org/package/2006/content-types">
  <Default Extension="png" ContentType="image/png"/>
  <Default Extension="jpeg" ContentType="image/jpeg"/>
  <Default Extension="m4a" ContentType="audio/mp4"/>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9"/>
  </p:notesMasterIdLst>
  <p:sldIdLst>
    <p:sldId id="260" r:id="rId5"/>
    <p:sldId id="272" r:id="rId6"/>
    <p:sldId id="280" r:id="rId7"/>
    <p:sldId id="264" r:id="rId8"/>
    <p:sldId id="268" r:id="rId9"/>
    <p:sldId id="270" r:id="rId10"/>
    <p:sldId id="275" r:id="rId11"/>
    <p:sldId id="271" r:id="rId12"/>
    <p:sldId id="277" r:id="rId13"/>
    <p:sldId id="276" r:id="rId14"/>
    <p:sldId id="274" r:id="rId15"/>
    <p:sldId id="281" r:id="rId16"/>
    <p:sldId id="279" r:id="rId17"/>
    <p:sldId id="266"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laire Marshall" initials="CM" lastIdx="4" clrIdx="0">
    <p:extLst>
      <p:ext uri="{19B8F6BF-5375-455C-9EA6-DF929625EA0E}">
        <p15:presenceInfo xmlns:p15="http://schemas.microsoft.com/office/powerpoint/2012/main" userId="S-1-5-21-1314936129-2815895391-1036861029-769539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5D5A"/>
    <a:srgbClr val="00734A"/>
    <a:srgbClr val="231F20"/>
    <a:srgbClr val="00B5A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73824" autoAdjust="0"/>
  </p:normalViewPr>
  <p:slideViewPr>
    <p:cSldViewPr snapToGrid="0" snapToObjects="1">
      <p:cViewPr varScale="1">
        <p:scale>
          <a:sx n="67" d="100"/>
          <a:sy n="67" d="100"/>
        </p:scale>
        <p:origin x="1458"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6D7DA6-F3EF-244A-AC47-AFADEF437993}" type="datetimeFigureOut">
              <a:rPr lang="en-US" smtClean="0"/>
              <a:t>4/1/2020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78FF72A-C526-7E4E-BE05-235838065DEA}" type="slidenum">
              <a:rPr lang="en-US" smtClean="0"/>
              <a:t>‹#›</a:t>
            </a:fld>
            <a:endParaRPr lang="en-US"/>
          </a:p>
        </p:txBody>
      </p:sp>
    </p:spTree>
    <p:extLst>
      <p:ext uri="{BB962C8B-B14F-4D97-AF65-F5344CB8AC3E}">
        <p14:creationId xmlns:p14="http://schemas.microsoft.com/office/powerpoint/2010/main" val="25212482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10"/>
          </p:nvPr>
        </p:nvSpPr>
        <p:spPr/>
        <p:txBody>
          <a:bodyPr/>
          <a:lstStyle/>
          <a:p>
            <a:fld id="{A78FF72A-C526-7E4E-BE05-235838065DEA}" type="slidenum">
              <a:rPr lang="en-US" smtClean="0"/>
              <a:t>2</a:t>
            </a:fld>
            <a:endParaRPr lang="en-US"/>
          </a:p>
        </p:txBody>
      </p:sp>
    </p:spTree>
    <p:extLst>
      <p:ext uri="{BB962C8B-B14F-4D97-AF65-F5344CB8AC3E}">
        <p14:creationId xmlns:p14="http://schemas.microsoft.com/office/powerpoint/2010/main" val="29013423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10"/>
          </p:nvPr>
        </p:nvSpPr>
        <p:spPr/>
        <p:txBody>
          <a:bodyPr/>
          <a:lstStyle/>
          <a:p>
            <a:fld id="{A78FF72A-C526-7E4E-BE05-235838065DEA}" type="slidenum">
              <a:rPr lang="en-US" smtClean="0"/>
              <a:t>13</a:t>
            </a:fld>
            <a:endParaRPr lang="en-US"/>
          </a:p>
        </p:txBody>
      </p:sp>
    </p:spTree>
    <p:extLst>
      <p:ext uri="{BB962C8B-B14F-4D97-AF65-F5344CB8AC3E}">
        <p14:creationId xmlns:p14="http://schemas.microsoft.com/office/powerpoint/2010/main" val="40141817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smtClean="0"/>
              <a:t>Click on the image to learn</a:t>
            </a:r>
            <a:r>
              <a:rPr lang="en-IE" baseline="0" dirty="0" smtClean="0"/>
              <a:t> more and watch a video about Concern’s work!</a:t>
            </a:r>
          </a:p>
          <a:p>
            <a:endParaRPr lang="en-IE" dirty="0" smtClean="0"/>
          </a:p>
          <a:p>
            <a:r>
              <a:rPr lang="en-IE" dirty="0" smtClean="0"/>
              <a:t>Concern focuses on 5 essential areas in order to fulfil the basic needs of people in the world’s poorest countries.</a:t>
            </a:r>
          </a:p>
          <a:p>
            <a:endParaRPr lang="en-IE" dirty="0" smtClean="0"/>
          </a:p>
          <a:p>
            <a:r>
              <a:rPr lang="en-IE" dirty="0" smtClean="0"/>
              <a:t>24 million people reached in 2018.</a:t>
            </a:r>
          </a:p>
          <a:p>
            <a:r>
              <a:rPr lang="en-IE" dirty="0" smtClean="0"/>
              <a:t>11.5m reached in emergency responses - </a:t>
            </a:r>
            <a:r>
              <a:rPr lang="en-IE" sz="1200" kern="1200" dirty="0" smtClean="0">
                <a:solidFill>
                  <a:schemeClr val="tx1"/>
                </a:solidFill>
                <a:effectLst/>
                <a:latin typeface="+mn-lt"/>
                <a:ea typeface="+mn-ea"/>
                <a:cs typeface="+mn-cs"/>
              </a:rPr>
              <a:t>In 2018 Concern responded to 66 emergencies in 20 countries</a:t>
            </a:r>
          </a:p>
          <a:p>
            <a:r>
              <a:rPr lang="en-IE" dirty="0" smtClean="0"/>
              <a:t>17.6 m people reached through our health interventions </a:t>
            </a:r>
            <a:endParaRPr lang="en-IE" dirty="0"/>
          </a:p>
        </p:txBody>
      </p:sp>
      <p:sp>
        <p:nvSpPr>
          <p:cNvPr id="4" name="Slide Number Placeholder 3"/>
          <p:cNvSpPr>
            <a:spLocks noGrp="1"/>
          </p:cNvSpPr>
          <p:nvPr>
            <p:ph type="sldNum" sz="quarter" idx="10"/>
          </p:nvPr>
        </p:nvSpPr>
        <p:spPr/>
        <p:txBody>
          <a:bodyPr/>
          <a:lstStyle/>
          <a:p>
            <a:fld id="{A78FF72A-C526-7E4E-BE05-235838065DEA}" type="slidenum">
              <a:rPr lang="en-US" smtClean="0"/>
              <a:t>3</a:t>
            </a:fld>
            <a:endParaRPr lang="en-US"/>
          </a:p>
        </p:txBody>
      </p:sp>
    </p:spTree>
    <p:extLst>
      <p:ext uri="{BB962C8B-B14F-4D97-AF65-F5344CB8AC3E}">
        <p14:creationId xmlns:p14="http://schemas.microsoft.com/office/powerpoint/2010/main" val="3003951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smtClean="0"/>
              <a:t>As of Jan 2020 Concern works</a:t>
            </a:r>
            <a:r>
              <a:rPr lang="en-IE" baseline="0" dirty="0" smtClean="0"/>
              <a:t> in 23 countries. </a:t>
            </a:r>
          </a:p>
          <a:p>
            <a:endParaRPr lang="en-IE" baseline="0" dirty="0" smtClean="0"/>
          </a:p>
          <a:p>
            <a:r>
              <a:rPr lang="en-IE" baseline="0" dirty="0" smtClean="0"/>
              <a:t>Middle East – Lebanon, Syria, Turkey, </a:t>
            </a:r>
            <a:r>
              <a:rPr lang="en-IE" b="0" baseline="0" dirty="0" smtClean="0"/>
              <a:t>Iraq</a:t>
            </a:r>
            <a:r>
              <a:rPr lang="en-IE" b="1" baseline="0" dirty="0" smtClean="0"/>
              <a:t> </a:t>
            </a:r>
          </a:p>
          <a:p>
            <a:r>
              <a:rPr lang="en-IE" baseline="0" dirty="0" smtClean="0"/>
              <a:t>Caribbean – Haiti</a:t>
            </a:r>
          </a:p>
          <a:p>
            <a:r>
              <a:rPr lang="en-IE" baseline="0" dirty="0" smtClean="0"/>
              <a:t>Asia – Afghanistan, Bangladesh DPRK (North Korea) Pakistan</a:t>
            </a:r>
          </a:p>
          <a:p>
            <a:r>
              <a:rPr lang="en-IE" baseline="0" dirty="0" smtClean="0"/>
              <a:t>Africa – Burundi, Central African Republic, Chad, DRC, Ethiopia, Kenya, Liberia, Malawi. Niger, Republic of Sudan, Rwanda, Sierra Leone, Somalia and South Sudan </a:t>
            </a:r>
          </a:p>
          <a:p>
            <a:endParaRPr lang="en-IE" baseline="0" dirty="0" smtClean="0"/>
          </a:p>
          <a:p>
            <a:endParaRPr lang="en-IE" dirty="0"/>
          </a:p>
        </p:txBody>
      </p:sp>
      <p:sp>
        <p:nvSpPr>
          <p:cNvPr id="4" name="Slide Number Placeholder 3"/>
          <p:cNvSpPr>
            <a:spLocks noGrp="1"/>
          </p:cNvSpPr>
          <p:nvPr>
            <p:ph type="sldNum" sz="quarter" idx="10"/>
          </p:nvPr>
        </p:nvSpPr>
        <p:spPr/>
        <p:txBody>
          <a:bodyPr/>
          <a:lstStyle/>
          <a:p>
            <a:fld id="{A78FF72A-C526-7E4E-BE05-235838065DEA}" type="slidenum">
              <a:rPr lang="en-US" smtClean="0"/>
              <a:t>4</a:t>
            </a:fld>
            <a:endParaRPr lang="en-US"/>
          </a:p>
        </p:txBody>
      </p:sp>
    </p:spTree>
    <p:extLst>
      <p:ext uri="{BB962C8B-B14F-4D97-AF65-F5344CB8AC3E}">
        <p14:creationId xmlns:p14="http://schemas.microsoft.com/office/powerpoint/2010/main" val="42262039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1200" b="0" i="0" kern="1200" dirty="0" err="1" smtClean="0">
                <a:solidFill>
                  <a:schemeClr val="tx1"/>
                </a:solidFill>
                <a:effectLst/>
                <a:latin typeface="+mn-lt"/>
                <a:ea typeface="+mn-ea"/>
                <a:cs typeface="+mn-cs"/>
              </a:rPr>
              <a:t>Piha</a:t>
            </a:r>
            <a:r>
              <a:rPr lang="en-IE" sz="1200" b="0" i="0" kern="1200" dirty="0" smtClean="0">
                <a:solidFill>
                  <a:schemeClr val="tx1"/>
                </a:solidFill>
                <a:effectLst/>
                <a:latin typeface="+mn-lt"/>
                <a:ea typeface="+mn-ea"/>
                <a:cs typeface="+mn-cs"/>
              </a:rPr>
              <a:t>* and </a:t>
            </a:r>
            <a:r>
              <a:rPr lang="en-IE" sz="1200" b="0" i="0" kern="1200" dirty="0" err="1" smtClean="0">
                <a:solidFill>
                  <a:schemeClr val="tx1"/>
                </a:solidFill>
                <a:effectLst/>
                <a:latin typeface="+mn-lt"/>
                <a:ea typeface="+mn-ea"/>
                <a:cs typeface="+mn-cs"/>
              </a:rPr>
              <a:t>Sia</a:t>
            </a:r>
            <a:r>
              <a:rPr lang="en-IE" sz="1200" b="0" i="0" kern="1200" dirty="0" smtClean="0">
                <a:solidFill>
                  <a:schemeClr val="tx1"/>
                </a:solidFill>
                <a:effectLst/>
                <a:latin typeface="+mn-lt"/>
                <a:ea typeface="+mn-ea"/>
                <a:cs typeface="+mn-cs"/>
              </a:rPr>
              <a:t>* are pavement dwellers in Dhaka, Bangladesh. They are part of the Concern Worldwide </a:t>
            </a:r>
            <a:r>
              <a:rPr lang="en-IE" sz="1200" b="0" i="0" kern="1200" dirty="0" err="1" smtClean="0">
                <a:solidFill>
                  <a:schemeClr val="tx1"/>
                </a:solidFill>
                <a:effectLst/>
                <a:latin typeface="+mn-lt"/>
                <a:ea typeface="+mn-ea"/>
                <a:cs typeface="+mn-cs"/>
              </a:rPr>
              <a:t>Amrao</a:t>
            </a:r>
            <a:r>
              <a:rPr lang="en-IE" sz="1200" b="0" i="0" kern="1200" dirty="0" smtClean="0">
                <a:solidFill>
                  <a:schemeClr val="tx1"/>
                </a:solidFill>
                <a:effectLst/>
                <a:latin typeface="+mn-lt"/>
                <a:ea typeface="+mn-ea"/>
                <a:cs typeface="+mn-cs"/>
              </a:rPr>
              <a:t> </a:t>
            </a:r>
            <a:r>
              <a:rPr lang="en-IE" sz="1200" b="0" i="0" kern="1200" dirty="0" err="1" smtClean="0">
                <a:solidFill>
                  <a:schemeClr val="tx1"/>
                </a:solidFill>
                <a:effectLst/>
                <a:latin typeface="+mn-lt"/>
                <a:ea typeface="+mn-ea"/>
                <a:cs typeface="+mn-cs"/>
              </a:rPr>
              <a:t>Manush</a:t>
            </a:r>
            <a:r>
              <a:rPr lang="en-IE" sz="1200" b="0" i="0" kern="1200" dirty="0" smtClean="0">
                <a:solidFill>
                  <a:schemeClr val="tx1"/>
                </a:solidFill>
                <a:effectLst/>
                <a:latin typeface="+mn-lt"/>
                <a:ea typeface="+mn-ea"/>
                <a:cs typeface="+mn-cs"/>
              </a:rPr>
              <a:t> project which provides numerous facilities and services for pavement dwellers. The girls are pictured here with new school books they have received as part of the programme.</a:t>
            </a:r>
            <a:r>
              <a:rPr lang="en-IE" dirty="0" smtClean="0"/>
              <a:t/>
            </a:r>
            <a:br>
              <a:rPr lang="en-IE" dirty="0" smtClean="0"/>
            </a:br>
            <a:r>
              <a:rPr lang="en-IE" sz="1200" b="0" i="0" kern="1200" dirty="0" smtClean="0">
                <a:solidFill>
                  <a:schemeClr val="tx1"/>
                </a:solidFill>
                <a:effectLst/>
                <a:latin typeface="+mn-lt"/>
                <a:ea typeface="+mn-ea"/>
                <a:cs typeface="+mn-cs"/>
              </a:rPr>
              <a:t>Photo: Jennifer Nolan / Concern Worldwide</a:t>
            </a:r>
            <a:r>
              <a:rPr lang="en-IE" dirty="0" smtClean="0"/>
              <a:t/>
            </a:r>
            <a:br>
              <a:rPr lang="en-IE" dirty="0" smtClean="0"/>
            </a:br>
            <a:r>
              <a:rPr lang="en-IE" dirty="0" smtClean="0"/>
              <a:t/>
            </a:r>
            <a:br>
              <a:rPr lang="en-IE" dirty="0" smtClean="0"/>
            </a:br>
            <a:r>
              <a:rPr lang="en-IE" sz="1200" b="0" i="0" kern="1200" dirty="0" smtClean="0">
                <a:solidFill>
                  <a:schemeClr val="tx1"/>
                </a:solidFill>
                <a:effectLst/>
                <a:latin typeface="+mn-lt"/>
                <a:ea typeface="+mn-ea"/>
                <a:cs typeface="+mn-cs"/>
              </a:rPr>
              <a:t>*name changed for security reasons.</a:t>
            </a:r>
            <a:endParaRPr lang="en-IE" dirty="0" smtClean="0"/>
          </a:p>
          <a:p>
            <a:endParaRPr lang="en-IE" dirty="0" smtClean="0"/>
          </a:p>
          <a:p>
            <a:endParaRPr lang="en-IE" dirty="0" smtClean="0"/>
          </a:p>
          <a:p>
            <a:r>
              <a:rPr lang="en-IE" dirty="0" smtClean="0"/>
              <a:t>All photos</a:t>
            </a:r>
            <a:r>
              <a:rPr lang="en-IE" baseline="0" dirty="0" smtClean="0"/>
              <a:t> </a:t>
            </a:r>
          </a:p>
          <a:p>
            <a:r>
              <a:rPr lang="en-IE" sz="1200" b="0" i="0" u="none" strike="noStrike" kern="1200" baseline="0" dirty="0" smtClean="0">
                <a:solidFill>
                  <a:schemeClr val="tx1"/>
                </a:solidFill>
                <a:latin typeface="+mn-lt"/>
                <a:ea typeface="+mn-ea"/>
                <a:cs typeface="+mn-cs"/>
              </a:rPr>
              <a:t>2018 (March), Bangladesh, Photographer: Jennifer Nolan</a:t>
            </a:r>
            <a:endParaRPr lang="en-IE" dirty="0" smtClean="0"/>
          </a:p>
          <a:p>
            <a:endParaRPr lang="en-IE" dirty="0"/>
          </a:p>
        </p:txBody>
      </p:sp>
      <p:sp>
        <p:nvSpPr>
          <p:cNvPr id="4" name="Slide Number Placeholder 3"/>
          <p:cNvSpPr>
            <a:spLocks noGrp="1"/>
          </p:cNvSpPr>
          <p:nvPr>
            <p:ph type="sldNum" sz="quarter" idx="10"/>
          </p:nvPr>
        </p:nvSpPr>
        <p:spPr/>
        <p:txBody>
          <a:bodyPr/>
          <a:lstStyle/>
          <a:p>
            <a:fld id="{A78FF72A-C526-7E4E-BE05-235838065DEA}" type="slidenum">
              <a:rPr lang="en-US" smtClean="0"/>
              <a:t>7</a:t>
            </a:fld>
            <a:endParaRPr lang="en-US"/>
          </a:p>
        </p:txBody>
      </p:sp>
    </p:spTree>
    <p:extLst>
      <p:ext uri="{BB962C8B-B14F-4D97-AF65-F5344CB8AC3E}">
        <p14:creationId xmlns:p14="http://schemas.microsoft.com/office/powerpoint/2010/main" val="18947937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smtClean="0"/>
              <a:t>All photos</a:t>
            </a:r>
            <a:r>
              <a:rPr lang="en-IE" baseline="0" dirty="0" smtClean="0"/>
              <a:t> </a:t>
            </a:r>
          </a:p>
          <a:p>
            <a:r>
              <a:rPr lang="en-IE" sz="1200" b="0" i="0" u="none" strike="noStrike" kern="1200" baseline="0" dirty="0" smtClean="0">
                <a:solidFill>
                  <a:schemeClr val="tx1"/>
                </a:solidFill>
                <a:latin typeface="+mn-lt"/>
                <a:ea typeface="+mn-ea"/>
                <a:cs typeface="+mn-cs"/>
              </a:rPr>
              <a:t>2018 (March), Bangladesh, Photographer: Jennifer Nolan</a:t>
            </a:r>
            <a:endParaRPr lang="en-IE" dirty="0"/>
          </a:p>
        </p:txBody>
      </p:sp>
      <p:sp>
        <p:nvSpPr>
          <p:cNvPr id="4" name="Slide Number Placeholder 3"/>
          <p:cNvSpPr>
            <a:spLocks noGrp="1"/>
          </p:cNvSpPr>
          <p:nvPr>
            <p:ph type="sldNum" sz="quarter" idx="10"/>
          </p:nvPr>
        </p:nvSpPr>
        <p:spPr/>
        <p:txBody>
          <a:bodyPr/>
          <a:lstStyle/>
          <a:p>
            <a:fld id="{A78FF72A-C526-7E4E-BE05-235838065DEA}" type="slidenum">
              <a:rPr lang="en-US" smtClean="0"/>
              <a:t>8</a:t>
            </a:fld>
            <a:endParaRPr lang="en-US"/>
          </a:p>
        </p:txBody>
      </p:sp>
    </p:spTree>
    <p:extLst>
      <p:ext uri="{BB962C8B-B14F-4D97-AF65-F5344CB8AC3E}">
        <p14:creationId xmlns:p14="http://schemas.microsoft.com/office/powerpoint/2010/main" val="16267172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smtClean="0"/>
              <a:t>All photos</a:t>
            </a:r>
            <a:r>
              <a:rPr lang="en-IE" baseline="0" dirty="0" smtClean="0"/>
              <a:t> </a:t>
            </a:r>
          </a:p>
          <a:p>
            <a:r>
              <a:rPr lang="en-IE" sz="1200" b="0" i="0" u="none" strike="noStrike" kern="1200" baseline="0" dirty="0" smtClean="0">
                <a:solidFill>
                  <a:schemeClr val="tx1"/>
                </a:solidFill>
                <a:latin typeface="+mn-lt"/>
                <a:ea typeface="+mn-ea"/>
                <a:cs typeface="+mn-cs"/>
              </a:rPr>
              <a:t>2018 (March), Bangladesh, Photographer: Jennifer Nolan</a:t>
            </a:r>
            <a:endParaRPr lang="en-IE" dirty="0"/>
          </a:p>
        </p:txBody>
      </p:sp>
      <p:sp>
        <p:nvSpPr>
          <p:cNvPr id="4" name="Slide Number Placeholder 3"/>
          <p:cNvSpPr>
            <a:spLocks noGrp="1"/>
          </p:cNvSpPr>
          <p:nvPr>
            <p:ph type="sldNum" sz="quarter" idx="10"/>
          </p:nvPr>
        </p:nvSpPr>
        <p:spPr/>
        <p:txBody>
          <a:bodyPr/>
          <a:lstStyle/>
          <a:p>
            <a:fld id="{A78FF72A-C526-7E4E-BE05-235838065DEA}" type="slidenum">
              <a:rPr lang="en-US" smtClean="0"/>
              <a:t>9</a:t>
            </a:fld>
            <a:endParaRPr lang="en-US"/>
          </a:p>
        </p:txBody>
      </p:sp>
    </p:spTree>
    <p:extLst>
      <p:ext uri="{BB962C8B-B14F-4D97-AF65-F5344CB8AC3E}">
        <p14:creationId xmlns:p14="http://schemas.microsoft.com/office/powerpoint/2010/main" val="29217065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smtClean="0"/>
              <a:t>All photos</a:t>
            </a:r>
            <a:r>
              <a:rPr lang="en-IE" baseline="0" dirty="0" smtClean="0"/>
              <a:t> </a:t>
            </a:r>
          </a:p>
          <a:p>
            <a:r>
              <a:rPr lang="en-IE" sz="1200" b="0" i="0" u="none" strike="noStrike" kern="1200" baseline="0" dirty="0" smtClean="0">
                <a:solidFill>
                  <a:schemeClr val="tx1"/>
                </a:solidFill>
                <a:latin typeface="+mn-lt"/>
                <a:ea typeface="+mn-ea"/>
                <a:cs typeface="+mn-cs"/>
              </a:rPr>
              <a:t>2018 (March), Bangladesh, Photographer: Jennifer Nolan</a:t>
            </a:r>
            <a:endParaRPr lang="en-IE" dirty="0" smtClean="0"/>
          </a:p>
          <a:p>
            <a:endParaRPr lang="en-IE" dirty="0"/>
          </a:p>
        </p:txBody>
      </p:sp>
      <p:sp>
        <p:nvSpPr>
          <p:cNvPr id="4" name="Slide Number Placeholder 3"/>
          <p:cNvSpPr>
            <a:spLocks noGrp="1"/>
          </p:cNvSpPr>
          <p:nvPr>
            <p:ph type="sldNum" sz="quarter" idx="10"/>
          </p:nvPr>
        </p:nvSpPr>
        <p:spPr/>
        <p:txBody>
          <a:bodyPr/>
          <a:lstStyle/>
          <a:p>
            <a:fld id="{A78FF72A-C526-7E4E-BE05-235838065DEA}" type="slidenum">
              <a:rPr lang="en-US" smtClean="0"/>
              <a:t>10</a:t>
            </a:fld>
            <a:endParaRPr lang="en-US"/>
          </a:p>
        </p:txBody>
      </p:sp>
    </p:spTree>
    <p:extLst>
      <p:ext uri="{BB962C8B-B14F-4D97-AF65-F5344CB8AC3E}">
        <p14:creationId xmlns:p14="http://schemas.microsoft.com/office/powerpoint/2010/main" val="38770379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10"/>
          </p:nvPr>
        </p:nvSpPr>
        <p:spPr/>
        <p:txBody>
          <a:bodyPr/>
          <a:lstStyle/>
          <a:p>
            <a:fld id="{A78FF72A-C526-7E4E-BE05-235838065DEA}" type="slidenum">
              <a:rPr lang="en-US" smtClean="0"/>
              <a:t>11</a:t>
            </a:fld>
            <a:endParaRPr lang="en-US"/>
          </a:p>
        </p:txBody>
      </p:sp>
    </p:spTree>
    <p:extLst>
      <p:ext uri="{BB962C8B-B14F-4D97-AF65-F5344CB8AC3E}">
        <p14:creationId xmlns:p14="http://schemas.microsoft.com/office/powerpoint/2010/main" val="15021913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1200" b="0" i="0" kern="1200" dirty="0" smtClean="0">
                <a:solidFill>
                  <a:schemeClr val="tx1"/>
                </a:solidFill>
                <a:effectLst/>
                <a:latin typeface="+mn-lt"/>
                <a:ea typeface="+mn-ea"/>
                <a:cs typeface="+mn-cs"/>
              </a:rPr>
              <a:t>Programme Information</a:t>
            </a:r>
            <a:r>
              <a:rPr lang="en-IE" dirty="0" smtClean="0"/>
              <a:t/>
            </a:r>
            <a:br>
              <a:rPr lang="en-IE" dirty="0" smtClean="0"/>
            </a:br>
            <a:r>
              <a:rPr lang="en-IE" dirty="0" smtClean="0"/>
              <a:t/>
            </a:r>
            <a:br>
              <a:rPr lang="en-IE" dirty="0" smtClean="0"/>
            </a:br>
            <a:r>
              <a:rPr lang="en-IE" sz="1200" b="0" i="0" kern="1200" dirty="0" smtClean="0">
                <a:solidFill>
                  <a:schemeClr val="tx1"/>
                </a:solidFill>
                <a:effectLst/>
                <a:latin typeface="+mn-lt"/>
                <a:ea typeface="+mn-ea"/>
                <a:cs typeface="+mn-cs"/>
              </a:rPr>
              <a:t>Pavement dwellers are at the lowest end of the urban poverty continuum in Bangladesh. Living in the harshest conditions - often beneath flimsy plastic sheets or under the open sky, they are deprived from their socio-economic, political and human rights almost every day.</a:t>
            </a:r>
            <a:r>
              <a:rPr lang="en-IE" dirty="0" smtClean="0"/>
              <a:t/>
            </a:r>
            <a:br>
              <a:rPr lang="en-IE" dirty="0" smtClean="0"/>
            </a:br>
            <a:r>
              <a:rPr lang="en-IE" dirty="0" smtClean="0"/>
              <a:t/>
            </a:r>
            <a:br>
              <a:rPr lang="en-IE" dirty="0" smtClean="0"/>
            </a:br>
            <a:r>
              <a:rPr lang="en-IE" sz="1200" b="0" i="0" kern="1200" dirty="0" smtClean="0">
                <a:solidFill>
                  <a:schemeClr val="tx1"/>
                </a:solidFill>
                <a:effectLst/>
                <a:latin typeface="+mn-lt"/>
                <a:ea typeface="+mn-ea"/>
                <a:cs typeface="+mn-cs"/>
              </a:rPr>
              <a:t>With limited or no access to shelter, healthcare, education, power and water supply, sanitation and waste management, survival is a daily struggle for pavement dwellers. Pavement dwellers suffer from a severe lack of food and nutrition, poor health, and water-borne and respiratory diseases. Violence against women and girls is rampant, with women particularly vulnerable to exploitation and intimate partner violence.</a:t>
            </a:r>
            <a:r>
              <a:rPr lang="en-IE" dirty="0" smtClean="0"/>
              <a:t/>
            </a:r>
            <a:br>
              <a:rPr lang="en-IE" dirty="0" smtClean="0"/>
            </a:br>
            <a:r>
              <a:rPr lang="en-IE" dirty="0" smtClean="0"/>
              <a:t/>
            </a:r>
            <a:br>
              <a:rPr lang="en-IE" dirty="0" smtClean="0"/>
            </a:br>
            <a:r>
              <a:rPr lang="en-IE" sz="1200" b="0" i="0" kern="1200" dirty="0" smtClean="0">
                <a:solidFill>
                  <a:schemeClr val="tx1"/>
                </a:solidFill>
                <a:effectLst/>
                <a:latin typeface="+mn-lt"/>
                <a:ea typeface="+mn-ea"/>
                <a:cs typeface="+mn-cs"/>
              </a:rPr>
              <a:t>Concern's approach to tackling urban extreme poverty is tailored to address the economic, social and political empowerment of the poorest and the most marginalised people in the country. These PDCs operate as one-stop shops providing a range of facilities and services. A sample of the services and supports offered by the pavement dweller centres are:</a:t>
            </a:r>
            <a:r>
              <a:rPr lang="en-IE" dirty="0" smtClean="0"/>
              <a:t/>
            </a:r>
            <a:br>
              <a:rPr lang="en-IE" dirty="0" smtClean="0"/>
            </a:br>
            <a:r>
              <a:rPr lang="en-IE" dirty="0" smtClean="0"/>
              <a:t/>
            </a:r>
            <a:br>
              <a:rPr lang="en-IE" dirty="0" smtClean="0"/>
            </a:br>
            <a:r>
              <a:rPr lang="en-IE" sz="1200" b="0" i="0" kern="1200" dirty="0" smtClean="0">
                <a:solidFill>
                  <a:schemeClr val="tx1"/>
                </a:solidFill>
                <a:effectLst/>
                <a:latin typeface="+mn-lt"/>
                <a:ea typeface="+mn-ea"/>
                <a:cs typeface="+mn-cs"/>
              </a:rPr>
              <a:t>• Toilets, lockers, kitchen &amp; resting spaces for all participants</a:t>
            </a:r>
            <a:r>
              <a:rPr lang="en-IE" dirty="0" smtClean="0"/>
              <a:t/>
            </a:r>
            <a:br>
              <a:rPr lang="en-IE" dirty="0" smtClean="0"/>
            </a:br>
            <a:r>
              <a:rPr lang="en-IE" sz="1200" b="0" i="0" kern="1200" dirty="0" smtClean="0">
                <a:solidFill>
                  <a:schemeClr val="tx1"/>
                </a:solidFill>
                <a:effectLst/>
                <a:latin typeface="+mn-lt"/>
                <a:ea typeface="+mn-ea"/>
                <a:cs typeface="+mn-cs"/>
              </a:rPr>
              <a:t>• Night shelter for women, girls &amp; young boys aged below 8 years</a:t>
            </a:r>
            <a:r>
              <a:rPr lang="en-IE" dirty="0" smtClean="0"/>
              <a:t/>
            </a:r>
            <a:br>
              <a:rPr lang="en-IE" dirty="0" smtClean="0"/>
            </a:br>
            <a:r>
              <a:rPr lang="en-IE" sz="1200" b="0" i="0" kern="1200" dirty="0" smtClean="0">
                <a:solidFill>
                  <a:schemeClr val="tx1"/>
                </a:solidFill>
                <a:effectLst/>
                <a:latin typeface="+mn-lt"/>
                <a:ea typeface="+mn-ea"/>
                <a:cs typeface="+mn-cs"/>
              </a:rPr>
              <a:t>• Day-care for children aged 2-6 years for pre-school education</a:t>
            </a:r>
            <a:r>
              <a:rPr lang="en-IE" dirty="0" smtClean="0"/>
              <a:t/>
            </a:r>
            <a:br>
              <a:rPr lang="en-IE" dirty="0" smtClean="0"/>
            </a:br>
            <a:r>
              <a:rPr lang="en-IE" sz="1200" b="0" i="0" kern="1200" dirty="0" smtClean="0">
                <a:solidFill>
                  <a:schemeClr val="tx1"/>
                </a:solidFill>
                <a:effectLst/>
                <a:latin typeface="+mn-lt"/>
                <a:ea typeface="+mn-ea"/>
                <a:cs typeface="+mn-cs"/>
              </a:rPr>
              <a:t>• Formal education for children aged 6+ years</a:t>
            </a:r>
            <a:r>
              <a:rPr lang="en-IE" dirty="0" smtClean="0"/>
              <a:t/>
            </a:r>
            <a:br>
              <a:rPr lang="en-IE" dirty="0" smtClean="0"/>
            </a:br>
            <a:r>
              <a:rPr lang="en-IE" sz="1200" b="0" i="0" kern="1200" dirty="0" smtClean="0">
                <a:solidFill>
                  <a:schemeClr val="tx1"/>
                </a:solidFill>
                <a:effectLst/>
                <a:latin typeface="+mn-lt"/>
                <a:ea typeface="+mn-ea"/>
                <a:cs typeface="+mn-cs"/>
              </a:rPr>
              <a:t>• Non-formal education for working children aged 8+ years</a:t>
            </a:r>
            <a:r>
              <a:rPr lang="en-IE" dirty="0" smtClean="0"/>
              <a:t/>
            </a:r>
            <a:br>
              <a:rPr lang="en-IE" dirty="0" smtClean="0"/>
            </a:br>
            <a:r>
              <a:rPr lang="en-IE" sz="1200" b="0" i="0" kern="1200" dirty="0" smtClean="0">
                <a:solidFill>
                  <a:schemeClr val="tx1"/>
                </a:solidFill>
                <a:effectLst/>
                <a:latin typeface="+mn-lt"/>
                <a:ea typeface="+mn-ea"/>
                <a:cs typeface="+mn-cs"/>
              </a:rPr>
              <a:t>• First aid services &amp; primary healthcare through referrals</a:t>
            </a:r>
            <a:r>
              <a:rPr lang="en-IE" dirty="0" smtClean="0"/>
              <a:t/>
            </a:r>
            <a:br>
              <a:rPr lang="en-IE" dirty="0" smtClean="0"/>
            </a:br>
            <a:r>
              <a:rPr lang="en-IE" sz="1200" b="0" i="0" kern="1200" dirty="0" smtClean="0">
                <a:solidFill>
                  <a:schemeClr val="tx1"/>
                </a:solidFill>
                <a:effectLst/>
                <a:latin typeface="+mn-lt"/>
                <a:ea typeface="+mn-ea"/>
                <a:cs typeface="+mn-cs"/>
              </a:rPr>
              <a:t>• Nutrition for children, pregnant women and lactating mothers through balanced diets</a:t>
            </a:r>
            <a:r>
              <a:rPr lang="en-IE" dirty="0" smtClean="0"/>
              <a:t/>
            </a:r>
            <a:br>
              <a:rPr lang="en-IE" dirty="0" smtClean="0"/>
            </a:br>
            <a:r>
              <a:rPr lang="en-IE" sz="1200" b="0" i="0" kern="1200" dirty="0" smtClean="0">
                <a:solidFill>
                  <a:schemeClr val="tx1"/>
                </a:solidFill>
                <a:effectLst/>
                <a:latin typeface="+mn-lt"/>
                <a:ea typeface="+mn-ea"/>
                <a:cs typeface="+mn-cs"/>
              </a:rPr>
              <a:t>• Life skills &amp; leadership training for adolescents &amp; adults</a:t>
            </a:r>
            <a:r>
              <a:rPr lang="en-IE" dirty="0" smtClean="0"/>
              <a:t/>
            </a:r>
            <a:br>
              <a:rPr lang="en-IE" dirty="0" smtClean="0"/>
            </a:br>
            <a:r>
              <a:rPr lang="en-IE" sz="1200" b="0" i="0" kern="1200" dirty="0" smtClean="0">
                <a:solidFill>
                  <a:schemeClr val="tx1"/>
                </a:solidFill>
                <a:effectLst/>
                <a:latin typeface="+mn-lt"/>
                <a:ea typeface="+mn-ea"/>
                <a:cs typeface="+mn-cs"/>
              </a:rPr>
              <a:t>• Apprenticeships &amp; vocational training for job placements</a:t>
            </a:r>
            <a:r>
              <a:rPr lang="en-IE" dirty="0" smtClean="0"/>
              <a:t/>
            </a:r>
            <a:br>
              <a:rPr lang="en-IE" dirty="0" smtClean="0"/>
            </a:br>
            <a:r>
              <a:rPr lang="en-IE" sz="1200" b="0" i="0" kern="1200" dirty="0" smtClean="0">
                <a:solidFill>
                  <a:schemeClr val="tx1"/>
                </a:solidFill>
                <a:effectLst/>
                <a:latin typeface="+mn-lt"/>
                <a:ea typeface="+mn-ea"/>
                <a:cs typeface="+mn-cs"/>
              </a:rPr>
              <a:t>• Entrepreneurship training for proper business management</a:t>
            </a:r>
            <a:r>
              <a:rPr lang="en-IE" dirty="0" smtClean="0"/>
              <a:t/>
            </a:r>
            <a:br>
              <a:rPr lang="en-IE" dirty="0" smtClean="0"/>
            </a:br>
            <a:r>
              <a:rPr lang="en-IE" sz="1200" b="0" i="0" kern="1200" dirty="0" smtClean="0">
                <a:solidFill>
                  <a:schemeClr val="tx1"/>
                </a:solidFill>
                <a:effectLst/>
                <a:latin typeface="+mn-lt"/>
                <a:ea typeface="+mn-ea"/>
                <a:cs typeface="+mn-cs"/>
              </a:rPr>
              <a:t>• Unconditional cash grants for adults to set up micro-businesses</a:t>
            </a:r>
            <a:r>
              <a:rPr lang="en-IE" dirty="0" smtClean="0"/>
              <a:t/>
            </a:r>
            <a:br>
              <a:rPr lang="en-IE" dirty="0" smtClean="0"/>
            </a:br>
            <a:r>
              <a:rPr lang="en-IE" sz="1200" b="0" i="0" kern="1200" dirty="0" smtClean="0">
                <a:solidFill>
                  <a:schemeClr val="tx1"/>
                </a:solidFill>
                <a:effectLst/>
                <a:latin typeface="+mn-lt"/>
                <a:ea typeface="+mn-ea"/>
                <a:cs typeface="+mn-cs"/>
              </a:rPr>
              <a:t>• Individual saving schemes</a:t>
            </a:r>
            <a:r>
              <a:rPr lang="en-IE" dirty="0" smtClean="0"/>
              <a:t/>
            </a:r>
            <a:br>
              <a:rPr lang="en-IE" dirty="0" smtClean="0"/>
            </a:br>
            <a:r>
              <a:rPr lang="en-IE" sz="1200" b="0" i="0" kern="1200" dirty="0" smtClean="0">
                <a:solidFill>
                  <a:schemeClr val="tx1"/>
                </a:solidFill>
                <a:effectLst/>
                <a:latin typeface="+mn-lt"/>
                <a:ea typeface="+mn-ea"/>
                <a:cs typeface="+mn-cs"/>
              </a:rPr>
              <a:t>• Individual &amp; group counselling, psychosocial support &amp; awareness sessions</a:t>
            </a:r>
            <a:r>
              <a:rPr lang="en-IE" dirty="0" smtClean="0"/>
              <a:t/>
            </a:r>
            <a:br>
              <a:rPr lang="en-IE" dirty="0" smtClean="0"/>
            </a:br>
            <a:r>
              <a:rPr lang="en-IE" sz="1200" b="0" i="0" kern="1200" dirty="0" smtClean="0">
                <a:solidFill>
                  <a:schemeClr val="tx1"/>
                </a:solidFill>
                <a:effectLst/>
                <a:latin typeface="+mn-lt"/>
                <a:ea typeface="+mn-ea"/>
                <a:cs typeface="+mn-cs"/>
              </a:rPr>
              <a:t>• Community development to empower participants to demand their citizenship rights</a:t>
            </a:r>
            <a:endParaRPr lang="en-IE" dirty="0"/>
          </a:p>
        </p:txBody>
      </p:sp>
      <p:sp>
        <p:nvSpPr>
          <p:cNvPr id="4" name="Slide Number Placeholder 3"/>
          <p:cNvSpPr>
            <a:spLocks noGrp="1"/>
          </p:cNvSpPr>
          <p:nvPr>
            <p:ph type="sldNum" sz="quarter" idx="10"/>
          </p:nvPr>
        </p:nvSpPr>
        <p:spPr/>
        <p:txBody>
          <a:bodyPr/>
          <a:lstStyle/>
          <a:p>
            <a:fld id="{A78FF72A-C526-7E4E-BE05-235838065DEA}" type="slidenum">
              <a:rPr lang="en-US" smtClean="0"/>
              <a:t>12</a:t>
            </a:fld>
            <a:endParaRPr lang="en-US"/>
          </a:p>
        </p:txBody>
      </p:sp>
    </p:spTree>
    <p:extLst>
      <p:ext uri="{BB962C8B-B14F-4D97-AF65-F5344CB8AC3E}">
        <p14:creationId xmlns:p14="http://schemas.microsoft.com/office/powerpoint/2010/main" val="231752917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4753C8-8B6F-B544-A99D-839DD5E6BF69}"/>
              </a:ext>
            </a:extLst>
          </p:cNvPr>
          <p:cNvSpPr>
            <a:spLocks noGrp="1"/>
          </p:cNvSpPr>
          <p:nvPr>
            <p:ph type="ctrTitle"/>
          </p:nvPr>
        </p:nvSpPr>
        <p:spPr>
          <a:xfrm>
            <a:off x="1116000" y="2570400"/>
            <a:ext cx="7779600" cy="2402653"/>
          </a:xfrm>
          <a:noFill/>
        </p:spPr>
        <p:txBody>
          <a:bodyPr anchor="t" anchorCtr="0">
            <a:noAutofit/>
          </a:bodyPr>
          <a:lstStyle>
            <a:lvl1pPr algn="l">
              <a:defRPr sz="7800" baseline="0">
                <a:solidFill>
                  <a:schemeClr val="bg1"/>
                </a:solidFill>
                <a:latin typeface="Arial" panose="020B0604020202020204" pitchFamily="34" charset="0"/>
              </a:defRPr>
            </a:lvl1pPr>
          </a:lstStyle>
          <a:p>
            <a:r>
              <a:rPr lang="en-US" smtClean="0"/>
              <a:t>Click to edit Master title style</a:t>
            </a:r>
            <a:endParaRPr lang="en-US" dirty="0"/>
          </a:p>
        </p:txBody>
      </p:sp>
      <p:sp>
        <p:nvSpPr>
          <p:cNvPr id="3" name="Subtitle 2">
            <a:extLst>
              <a:ext uri="{FF2B5EF4-FFF2-40B4-BE49-F238E27FC236}">
                <a16:creationId xmlns:a16="http://schemas.microsoft.com/office/drawing/2014/main" id="{BBFA4ED0-E42D-1549-9FB0-9ABE201EE4EA}"/>
              </a:ext>
            </a:extLst>
          </p:cNvPr>
          <p:cNvSpPr>
            <a:spLocks noGrp="1"/>
          </p:cNvSpPr>
          <p:nvPr>
            <p:ph type="subTitle" idx="1"/>
          </p:nvPr>
        </p:nvSpPr>
        <p:spPr>
          <a:xfrm>
            <a:off x="1116000" y="4672800"/>
            <a:ext cx="7779600" cy="482400"/>
          </a:xfrm>
        </p:spPr>
        <p:txBody>
          <a:bodyPr>
            <a:noAutofit/>
          </a:bodyPr>
          <a:lstStyle>
            <a:lvl1pPr marL="0" indent="0" algn="l">
              <a:buNone/>
              <a:defRPr sz="3700" baseline="0">
                <a:solidFill>
                  <a:srgbClr val="00B5AD"/>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8" name="Text Placeholder 7">
            <a:extLst>
              <a:ext uri="{FF2B5EF4-FFF2-40B4-BE49-F238E27FC236}">
                <a16:creationId xmlns:a16="http://schemas.microsoft.com/office/drawing/2014/main" id="{FB01ABBB-61C7-A349-8C62-0881959C7938}"/>
              </a:ext>
            </a:extLst>
          </p:cNvPr>
          <p:cNvSpPr>
            <a:spLocks noGrp="1"/>
          </p:cNvSpPr>
          <p:nvPr>
            <p:ph type="body" sz="quarter" idx="10"/>
          </p:nvPr>
        </p:nvSpPr>
        <p:spPr>
          <a:xfrm>
            <a:off x="1116000" y="5155200"/>
            <a:ext cx="5004886" cy="619958"/>
          </a:xfrm>
        </p:spPr>
        <p:txBody>
          <a:bodyPr>
            <a:normAutofit/>
          </a:bodyPr>
          <a:lstStyle>
            <a:lvl1pPr marL="0" indent="0">
              <a:buNone/>
              <a:defRPr sz="2280" b="0" baseline="0">
                <a:solidFill>
                  <a:srgbClr val="00B5AD"/>
                </a:solidFill>
                <a:latin typeface="Arial" panose="020B0604020202020204" pitchFamily="34" charset="0"/>
              </a:defRPr>
            </a:lvl1pPr>
          </a:lstStyle>
          <a:p>
            <a:pPr lvl="0"/>
            <a:r>
              <a:rPr lang="en-US" smtClean="0"/>
              <a:t>Edit Master text styles</a:t>
            </a:r>
          </a:p>
        </p:txBody>
      </p:sp>
    </p:spTree>
    <p:extLst>
      <p:ext uri="{BB962C8B-B14F-4D97-AF65-F5344CB8AC3E}">
        <p14:creationId xmlns:p14="http://schemas.microsoft.com/office/powerpoint/2010/main" val="9369955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Vertical Title and Tex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79106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5085BD50-D707-D044-ADB9-21318C76EEA1}"/>
              </a:ext>
            </a:extLst>
          </p:cNvPr>
          <p:cNvSpPr>
            <a:spLocks noGrp="1"/>
          </p:cNvSpPr>
          <p:nvPr>
            <p:ph type="title" hasCustomPrompt="1"/>
          </p:nvPr>
        </p:nvSpPr>
        <p:spPr>
          <a:xfrm>
            <a:off x="7092000" y="4572000"/>
            <a:ext cx="4608000" cy="640800"/>
          </a:xfrm>
          <a:noFill/>
        </p:spPr>
        <p:txBody>
          <a:bodyPr lIns="90000" anchor="t" anchorCtr="0">
            <a:normAutofit/>
          </a:bodyPr>
          <a:lstStyle>
            <a:lvl1pPr>
              <a:defRPr sz="2900" baseline="0">
                <a:solidFill>
                  <a:schemeClr val="bg1"/>
                </a:solidFill>
                <a:latin typeface="Arial" panose="020B0604020202020204" pitchFamily="34" charset="0"/>
              </a:defRPr>
            </a:lvl1pPr>
          </a:lstStyle>
          <a:p>
            <a:r>
              <a:rPr lang="en-US" dirty="0"/>
              <a:t>CLICK TO EDIT MASTER TITLE STYLE</a:t>
            </a:r>
          </a:p>
        </p:txBody>
      </p:sp>
      <p:sp>
        <p:nvSpPr>
          <p:cNvPr id="10" name="Date Placeholder 9">
            <a:extLst>
              <a:ext uri="{FF2B5EF4-FFF2-40B4-BE49-F238E27FC236}">
                <a16:creationId xmlns:a16="http://schemas.microsoft.com/office/drawing/2014/main" id="{61808402-1E41-3543-A3F6-D1DBEE7ED840}"/>
              </a:ext>
            </a:extLst>
          </p:cNvPr>
          <p:cNvSpPr>
            <a:spLocks noGrp="1"/>
          </p:cNvSpPr>
          <p:nvPr>
            <p:ph type="dt" sz="half" idx="10"/>
          </p:nvPr>
        </p:nvSpPr>
        <p:spPr>
          <a:xfrm>
            <a:off x="7092000" y="5958483"/>
            <a:ext cx="2743200" cy="365125"/>
          </a:xfrm>
        </p:spPr>
        <p:txBody>
          <a:bodyPr/>
          <a:lstStyle>
            <a:lvl1pPr>
              <a:defRPr sz="1400" baseline="0">
                <a:solidFill>
                  <a:srgbClr val="00B5AD"/>
                </a:solidFill>
                <a:latin typeface="Arial" panose="020B0604020202020204" pitchFamily="34" charset="0"/>
              </a:defRPr>
            </a:lvl1pPr>
          </a:lstStyle>
          <a:p>
            <a:endParaRPr lang="en-US" dirty="0"/>
          </a:p>
        </p:txBody>
      </p:sp>
      <p:sp>
        <p:nvSpPr>
          <p:cNvPr id="11" name="Footer Placeholder 10">
            <a:extLst>
              <a:ext uri="{FF2B5EF4-FFF2-40B4-BE49-F238E27FC236}">
                <a16:creationId xmlns:a16="http://schemas.microsoft.com/office/drawing/2014/main" id="{0D3A545F-A81A-8643-922E-C9E72FB9C846}"/>
              </a:ext>
            </a:extLst>
          </p:cNvPr>
          <p:cNvSpPr>
            <a:spLocks noGrp="1"/>
          </p:cNvSpPr>
          <p:nvPr>
            <p:ph type="ftr" sz="quarter" idx="11"/>
          </p:nvPr>
        </p:nvSpPr>
        <p:spPr>
          <a:xfrm>
            <a:off x="7092000" y="6468644"/>
            <a:ext cx="4114800" cy="365125"/>
          </a:xfrm>
        </p:spPr>
        <p:txBody>
          <a:bodyPr/>
          <a:lstStyle>
            <a:lvl1pPr algn="l">
              <a:defRPr baseline="0">
                <a:latin typeface="Arial" panose="020B0604020202020204" pitchFamily="34" charset="0"/>
              </a:defRPr>
            </a:lvl1pPr>
          </a:lstStyle>
          <a:p>
            <a:endParaRPr lang="en-US" dirty="0"/>
          </a:p>
        </p:txBody>
      </p:sp>
      <p:sp>
        <p:nvSpPr>
          <p:cNvPr id="12" name="Slide Number Placeholder 11">
            <a:extLst>
              <a:ext uri="{FF2B5EF4-FFF2-40B4-BE49-F238E27FC236}">
                <a16:creationId xmlns:a16="http://schemas.microsoft.com/office/drawing/2014/main" id="{8282A22A-8B1C-564C-A7A6-AE6D34530E82}"/>
              </a:ext>
            </a:extLst>
          </p:cNvPr>
          <p:cNvSpPr>
            <a:spLocks noGrp="1"/>
          </p:cNvSpPr>
          <p:nvPr>
            <p:ph type="sldNum" sz="quarter" idx="12"/>
          </p:nvPr>
        </p:nvSpPr>
        <p:spPr>
          <a:xfrm>
            <a:off x="11273742" y="6468644"/>
            <a:ext cx="426258" cy="365125"/>
          </a:xfrm>
        </p:spPr>
        <p:txBody>
          <a:bodyPr/>
          <a:lstStyle>
            <a:lvl1pPr>
              <a:defRPr baseline="0">
                <a:latin typeface="Arial" panose="020B0604020202020204" pitchFamily="34" charset="0"/>
              </a:defRPr>
            </a:lvl1pPr>
          </a:lstStyle>
          <a:p>
            <a:fld id="{64551B6F-14D3-7D44-B4BD-AA69967303FB}" type="slidenum">
              <a:rPr lang="en-US" smtClean="0"/>
              <a:pPr/>
              <a:t>‹#›</a:t>
            </a:fld>
            <a:endParaRPr lang="en-US" dirty="0"/>
          </a:p>
        </p:txBody>
      </p:sp>
      <p:sp>
        <p:nvSpPr>
          <p:cNvPr id="14" name="Content Placeholder 13">
            <a:extLst>
              <a:ext uri="{FF2B5EF4-FFF2-40B4-BE49-F238E27FC236}">
                <a16:creationId xmlns:a16="http://schemas.microsoft.com/office/drawing/2014/main" id="{3DC2B869-A63F-FF47-A01B-8BA5A5D924E6}"/>
              </a:ext>
            </a:extLst>
          </p:cNvPr>
          <p:cNvSpPr>
            <a:spLocks noGrp="1"/>
          </p:cNvSpPr>
          <p:nvPr>
            <p:ph sz="quarter" idx="13" hasCustomPrompt="1"/>
          </p:nvPr>
        </p:nvSpPr>
        <p:spPr>
          <a:xfrm>
            <a:off x="7092001" y="5050755"/>
            <a:ext cx="4608000" cy="636172"/>
          </a:xfrm>
        </p:spPr>
        <p:txBody>
          <a:bodyPr/>
          <a:lstStyle>
            <a:lvl1pPr marL="0" indent="0">
              <a:buNone/>
              <a:defRPr b="0" baseline="0">
                <a:solidFill>
                  <a:schemeClr val="bg1"/>
                </a:solidFill>
                <a:latin typeface="Arial" panose="020B0604020202020204" pitchFamily="34" charset="0"/>
              </a:defRPr>
            </a:lvl1pPr>
            <a:lvl2pPr marL="457200" indent="0">
              <a:buNone/>
              <a:defRPr b="0">
                <a:solidFill>
                  <a:schemeClr val="bg1"/>
                </a:solidFill>
              </a:defRPr>
            </a:lvl2pPr>
            <a:lvl3pPr marL="914400" indent="0">
              <a:buNone/>
              <a:defRPr b="0">
                <a:solidFill>
                  <a:schemeClr val="bg1"/>
                </a:solidFill>
              </a:defRPr>
            </a:lvl3pPr>
            <a:lvl4pPr marL="1371600" indent="0">
              <a:buNone/>
              <a:defRPr b="0">
                <a:solidFill>
                  <a:schemeClr val="bg1"/>
                </a:solidFill>
              </a:defRPr>
            </a:lvl4pPr>
            <a:lvl5pPr marL="1828800" indent="0">
              <a:buNone/>
              <a:defRPr b="0">
                <a:solidFill>
                  <a:schemeClr val="bg1"/>
                </a:solidFill>
              </a:defRPr>
            </a:lvl5pPr>
          </a:lstStyle>
          <a:p>
            <a:pPr lvl="0"/>
            <a:r>
              <a:rPr lang="en-US" dirty="0"/>
              <a:t>CLICK TO EDIT MASTER TEXT STYLES</a:t>
            </a:r>
          </a:p>
        </p:txBody>
      </p:sp>
      <p:sp>
        <p:nvSpPr>
          <p:cNvPr id="18" name="Text Placeholder 17">
            <a:extLst>
              <a:ext uri="{FF2B5EF4-FFF2-40B4-BE49-F238E27FC236}">
                <a16:creationId xmlns:a16="http://schemas.microsoft.com/office/drawing/2014/main" id="{93461199-36C8-344E-9772-0442BDC21C60}"/>
              </a:ext>
            </a:extLst>
          </p:cNvPr>
          <p:cNvSpPr>
            <a:spLocks noGrp="1"/>
          </p:cNvSpPr>
          <p:nvPr>
            <p:ph type="body" sz="quarter" idx="14"/>
          </p:nvPr>
        </p:nvSpPr>
        <p:spPr>
          <a:xfrm>
            <a:off x="7092000" y="5693150"/>
            <a:ext cx="3762515" cy="365125"/>
          </a:xfrm>
        </p:spPr>
        <p:txBody>
          <a:bodyPr>
            <a:normAutofit/>
          </a:bodyPr>
          <a:lstStyle>
            <a:lvl1pPr marL="0" indent="0">
              <a:buNone/>
              <a:defRPr sz="1400" baseline="0">
                <a:solidFill>
                  <a:srgbClr val="00B5AD"/>
                </a:solidFill>
                <a:latin typeface="Arial" panose="020B0604020202020204" pitchFamily="34" charset="0"/>
              </a:defRPr>
            </a:lvl1pPr>
          </a:lstStyle>
          <a:p>
            <a:pPr lvl="0"/>
            <a:r>
              <a:rPr lang="en-US" smtClean="0"/>
              <a:t>Edit Master text styles</a:t>
            </a:r>
          </a:p>
        </p:txBody>
      </p:sp>
      <p:sp>
        <p:nvSpPr>
          <p:cNvPr id="3" name="Picture Placeholder 2">
            <a:extLst>
              <a:ext uri="{FF2B5EF4-FFF2-40B4-BE49-F238E27FC236}">
                <a16:creationId xmlns:a16="http://schemas.microsoft.com/office/drawing/2014/main" id="{96CA5401-AA3A-134C-AD87-AE30C5DB0757}"/>
              </a:ext>
            </a:extLst>
          </p:cNvPr>
          <p:cNvSpPr>
            <a:spLocks noGrp="1"/>
          </p:cNvSpPr>
          <p:nvPr>
            <p:ph type="pic" sz="quarter" idx="15"/>
          </p:nvPr>
        </p:nvSpPr>
        <p:spPr>
          <a:xfrm>
            <a:off x="0" y="0"/>
            <a:ext cx="5476446" cy="6858000"/>
          </a:xfrm>
          <a:custGeom>
            <a:avLst/>
            <a:gdLst>
              <a:gd name="connsiteX0" fmla="*/ 0 w 5473700"/>
              <a:gd name="connsiteY0" fmla="*/ 0 h 6858000"/>
              <a:gd name="connsiteX1" fmla="*/ 4561398 w 5473700"/>
              <a:gd name="connsiteY1" fmla="*/ 0 h 6858000"/>
              <a:gd name="connsiteX2" fmla="*/ 5473700 w 5473700"/>
              <a:gd name="connsiteY2" fmla="*/ 912302 h 6858000"/>
              <a:gd name="connsiteX3" fmla="*/ 5473700 w 5473700"/>
              <a:gd name="connsiteY3" fmla="*/ 6858000 h 6858000"/>
              <a:gd name="connsiteX4" fmla="*/ 0 w 5473700"/>
              <a:gd name="connsiteY4" fmla="*/ 6858000 h 6858000"/>
              <a:gd name="connsiteX5" fmla="*/ 0 w 5473700"/>
              <a:gd name="connsiteY5" fmla="*/ 0 h 6858000"/>
              <a:gd name="connsiteX0" fmla="*/ 0 w 5473700"/>
              <a:gd name="connsiteY0" fmla="*/ 0 h 6858000"/>
              <a:gd name="connsiteX1" fmla="*/ 4561398 w 5473700"/>
              <a:gd name="connsiteY1" fmla="*/ 0 h 6858000"/>
              <a:gd name="connsiteX2" fmla="*/ 5145088 w 5473700"/>
              <a:gd name="connsiteY2" fmla="*/ 3826952 h 6858000"/>
              <a:gd name="connsiteX3" fmla="*/ 5473700 w 5473700"/>
              <a:gd name="connsiteY3" fmla="*/ 6858000 h 6858000"/>
              <a:gd name="connsiteX4" fmla="*/ 0 w 5473700"/>
              <a:gd name="connsiteY4" fmla="*/ 6858000 h 6858000"/>
              <a:gd name="connsiteX5" fmla="*/ 0 w 5473700"/>
              <a:gd name="connsiteY5" fmla="*/ 0 h 6858000"/>
              <a:gd name="connsiteX0" fmla="*/ 0 w 5473700"/>
              <a:gd name="connsiteY0" fmla="*/ 0 h 6858000"/>
              <a:gd name="connsiteX1" fmla="*/ 4418523 w 5473700"/>
              <a:gd name="connsiteY1" fmla="*/ 0 h 6858000"/>
              <a:gd name="connsiteX2" fmla="*/ 5145088 w 5473700"/>
              <a:gd name="connsiteY2" fmla="*/ 3826952 h 6858000"/>
              <a:gd name="connsiteX3" fmla="*/ 5473700 w 5473700"/>
              <a:gd name="connsiteY3" fmla="*/ 6858000 h 6858000"/>
              <a:gd name="connsiteX4" fmla="*/ 0 w 5473700"/>
              <a:gd name="connsiteY4" fmla="*/ 6858000 h 6858000"/>
              <a:gd name="connsiteX5" fmla="*/ 0 w 5473700"/>
              <a:gd name="connsiteY5" fmla="*/ 0 h 6858000"/>
              <a:gd name="connsiteX0" fmla="*/ 0 w 5473700"/>
              <a:gd name="connsiteY0" fmla="*/ 0 h 6858000"/>
              <a:gd name="connsiteX1" fmla="*/ 4418523 w 5473700"/>
              <a:gd name="connsiteY1" fmla="*/ 0 h 6858000"/>
              <a:gd name="connsiteX2" fmla="*/ 5145088 w 5473700"/>
              <a:gd name="connsiteY2" fmla="*/ 3826952 h 6858000"/>
              <a:gd name="connsiteX3" fmla="*/ 5473700 w 5473700"/>
              <a:gd name="connsiteY3" fmla="*/ 6858000 h 6858000"/>
              <a:gd name="connsiteX4" fmla="*/ 0 w 5473700"/>
              <a:gd name="connsiteY4" fmla="*/ 6858000 h 6858000"/>
              <a:gd name="connsiteX5" fmla="*/ 0 w 5473700"/>
              <a:gd name="connsiteY5" fmla="*/ 0 h 6858000"/>
              <a:gd name="connsiteX0" fmla="*/ 0 w 5748261"/>
              <a:gd name="connsiteY0" fmla="*/ 0 h 6858000"/>
              <a:gd name="connsiteX1" fmla="*/ 4418523 w 5748261"/>
              <a:gd name="connsiteY1" fmla="*/ 0 h 6858000"/>
              <a:gd name="connsiteX2" fmla="*/ 5473700 w 5748261"/>
              <a:gd name="connsiteY2" fmla="*/ 6858000 h 6858000"/>
              <a:gd name="connsiteX3" fmla="*/ 0 w 5748261"/>
              <a:gd name="connsiteY3" fmla="*/ 6858000 h 6858000"/>
              <a:gd name="connsiteX4" fmla="*/ 0 w 5748261"/>
              <a:gd name="connsiteY4" fmla="*/ 0 h 6858000"/>
              <a:gd name="connsiteX0" fmla="*/ 0 w 5473700"/>
              <a:gd name="connsiteY0" fmla="*/ 0 h 6858000"/>
              <a:gd name="connsiteX1" fmla="*/ 4418523 w 5473700"/>
              <a:gd name="connsiteY1" fmla="*/ 0 h 6858000"/>
              <a:gd name="connsiteX2" fmla="*/ 5473700 w 5473700"/>
              <a:gd name="connsiteY2" fmla="*/ 6858000 h 6858000"/>
              <a:gd name="connsiteX3" fmla="*/ 0 w 5473700"/>
              <a:gd name="connsiteY3" fmla="*/ 6858000 h 6858000"/>
              <a:gd name="connsiteX4" fmla="*/ 0 w 5473700"/>
              <a:gd name="connsiteY4" fmla="*/ 0 h 6858000"/>
              <a:gd name="connsiteX0" fmla="*/ 0 w 5473700"/>
              <a:gd name="connsiteY0" fmla="*/ 0 h 6858000"/>
              <a:gd name="connsiteX1" fmla="*/ 4418523 w 5473700"/>
              <a:gd name="connsiteY1" fmla="*/ 0 h 6858000"/>
              <a:gd name="connsiteX2" fmla="*/ 5473700 w 5473700"/>
              <a:gd name="connsiteY2" fmla="*/ 6858000 h 6858000"/>
              <a:gd name="connsiteX3" fmla="*/ 0 w 5473700"/>
              <a:gd name="connsiteY3" fmla="*/ 6858000 h 6858000"/>
              <a:gd name="connsiteX4" fmla="*/ 0 w 5473700"/>
              <a:gd name="connsiteY4" fmla="*/ 0 h 6858000"/>
              <a:gd name="connsiteX0" fmla="*/ 0 w 5473700"/>
              <a:gd name="connsiteY0" fmla="*/ 0 h 6858000"/>
              <a:gd name="connsiteX1" fmla="*/ 4232785 w 5473700"/>
              <a:gd name="connsiteY1" fmla="*/ 0 h 6858000"/>
              <a:gd name="connsiteX2" fmla="*/ 5473700 w 5473700"/>
              <a:gd name="connsiteY2" fmla="*/ 6858000 h 6858000"/>
              <a:gd name="connsiteX3" fmla="*/ 0 w 5473700"/>
              <a:gd name="connsiteY3" fmla="*/ 6858000 h 6858000"/>
              <a:gd name="connsiteX4" fmla="*/ 0 w 5473700"/>
              <a:gd name="connsiteY4" fmla="*/ 0 h 6858000"/>
              <a:gd name="connsiteX0" fmla="*/ 0 w 5473700"/>
              <a:gd name="connsiteY0" fmla="*/ 0 h 6858000"/>
              <a:gd name="connsiteX1" fmla="*/ 4232785 w 5473700"/>
              <a:gd name="connsiteY1" fmla="*/ 0 h 6858000"/>
              <a:gd name="connsiteX2" fmla="*/ 5473700 w 5473700"/>
              <a:gd name="connsiteY2" fmla="*/ 6858000 h 6858000"/>
              <a:gd name="connsiteX3" fmla="*/ 0 w 5473700"/>
              <a:gd name="connsiteY3" fmla="*/ 6858000 h 6858000"/>
              <a:gd name="connsiteX4" fmla="*/ 0 w 5473700"/>
              <a:gd name="connsiteY4" fmla="*/ 0 h 6858000"/>
              <a:gd name="connsiteX0" fmla="*/ 0 w 5473700"/>
              <a:gd name="connsiteY0" fmla="*/ 0 h 6858000"/>
              <a:gd name="connsiteX1" fmla="*/ 4418522 w 5473700"/>
              <a:gd name="connsiteY1" fmla="*/ 0 h 6858000"/>
              <a:gd name="connsiteX2" fmla="*/ 5473700 w 5473700"/>
              <a:gd name="connsiteY2" fmla="*/ 6858000 h 6858000"/>
              <a:gd name="connsiteX3" fmla="*/ 0 w 5473700"/>
              <a:gd name="connsiteY3" fmla="*/ 6858000 h 6858000"/>
              <a:gd name="connsiteX4" fmla="*/ 0 w 5473700"/>
              <a:gd name="connsiteY4" fmla="*/ 0 h 6858000"/>
              <a:gd name="connsiteX0" fmla="*/ 0 w 5473700"/>
              <a:gd name="connsiteY0" fmla="*/ 0 h 6858000"/>
              <a:gd name="connsiteX1" fmla="*/ 4418522 w 5473700"/>
              <a:gd name="connsiteY1" fmla="*/ 0 h 6858000"/>
              <a:gd name="connsiteX2" fmla="*/ 5473700 w 5473700"/>
              <a:gd name="connsiteY2" fmla="*/ 6858000 h 6858000"/>
              <a:gd name="connsiteX3" fmla="*/ 0 w 5473700"/>
              <a:gd name="connsiteY3" fmla="*/ 6858000 h 6858000"/>
              <a:gd name="connsiteX4" fmla="*/ 0 w 5473700"/>
              <a:gd name="connsiteY4" fmla="*/ 0 h 6858000"/>
              <a:gd name="connsiteX0" fmla="*/ 0 w 5473700"/>
              <a:gd name="connsiteY0" fmla="*/ 0 h 6858000"/>
              <a:gd name="connsiteX1" fmla="*/ 4318510 w 5473700"/>
              <a:gd name="connsiteY1" fmla="*/ 0 h 6858000"/>
              <a:gd name="connsiteX2" fmla="*/ 5473700 w 5473700"/>
              <a:gd name="connsiteY2" fmla="*/ 6858000 h 6858000"/>
              <a:gd name="connsiteX3" fmla="*/ 0 w 5473700"/>
              <a:gd name="connsiteY3" fmla="*/ 6858000 h 6858000"/>
              <a:gd name="connsiteX4" fmla="*/ 0 w 5473700"/>
              <a:gd name="connsiteY4" fmla="*/ 0 h 6858000"/>
              <a:gd name="connsiteX0" fmla="*/ 0 w 5473700"/>
              <a:gd name="connsiteY0" fmla="*/ 0 h 6858000"/>
              <a:gd name="connsiteX1" fmla="*/ 4404235 w 5473700"/>
              <a:gd name="connsiteY1" fmla="*/ 0 h 6858000"/>
              <a:gd name="connsiteX2" fmla="*/ 5473700 w 5473700"/>
              <a:gd name="connsiteY2" fmla="*/ 6858000 h 6858000"/>
              <a:gd name="connsiteX3" fmla="*/ 0 w 5473700"/>
              <a:gd name="connsiteY3" fmla="*/ 6858000 h 6858000"/>
              <a:gd name="connsiteX4" fmla="*/ 0 w 5473700"/>
              <a:gd name="connsiteY4" fmla="*/ 0 h 6858000"/>
              <a:gd name="connsiteX0" fmla="*/ 0 w 5473700"/>
              <a:gd name="connsiteY0" fmla="*/ 0 h 6858000"/>
              <a:gd name="connsiteX1" fmla="*/ 4404235 w 5473700"/>
              <a:gd name="connsiteY1" fmla="*/ 0 h 6858000"/>
              <a:gd name="connsiteX2" fmla="*/ 5473700 w 5473700"/>
              <a:gd name="connsiteY2" fmla="*/ 6858000 h 6858000"/>
              <a:gd name="connsiteX3" fmla="*/ 0 w 5473700"/>
              <a:gd name="connsiteY3" fmla="*/ 6858000 h 6858000"/>
              <a:gd name="connsiteX4" fmla="*/ 0 w 5473700"/>
              <a:gd name="connsiteY4" fmla="*/ 0 h 6858000"/>
              <a:gd name="connsiteX0" fmla="*/ 0 w 5473700"/>
              <a:gd name="connsiteY0" fmla="*/ 0 h 6858000"/>
              <a:gd name="connsiteX1" fmla="*/ 4404235 w 5473700"/>
              <a:gd name="connsiteY1" fmla="*/ 0 h 6858000"/>
              <a:gd name="connsiteX2" fmla="*/ 5473700 w 5473700"/>
              <a:gd name="connsiteY2" fmla="*/ 6858000 h 6858000"/>
              <a:gd name="connsiteX3" fmla="*/ 0 w 5473700"/>
              <a:gd name="connsiteY3" fmla="*/ 6858000 h 6858000"/>
              <a:gd name="connsiteX4" fmla="*/ 0 w 5473700"/>
              <a:gd name="connsiteY4" fmla="*/ 0 h 6858000"/>
              <a:gd name="connsiteX0" fmla="*/ 0 w 5476446"/>
              <a:gd name="connsiteY0" fmla="*/ 0 h 6858000"/>
              <a:gd name="connsiteX1" fmla="*/ 4404235 w 5476446"/>
              <a:gd name="connsiteY1" fmla="*/ 0 h 6858000"/>
              <a:gd name="connsiteX2" fmla="*/ 5473700 w 5476446"/>
              <a:gd name="connsiteY2" fmla="*/ 6858000 h 6858000"/>
              <a:gd name="connsiteX3" fmla="*/ 0 w 5476446"/>
              <a:gd name="connsiteY3" fmla="*/ 6858000 h 6858000"/>
              <a:gd name="connsiteX4" fmla="*/ 0 w 5476446"/>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76446" h="6858000">
                <a:moveTo>
                  <a:pt x="0" y="0"/>
                </a:moveTo>
                <a:lnTo>
                  <a:pt x="4404235" y="0"/>
                </a:lnTo>
                <a:cubicBezTo>
                  <a:pt x="4792199" y="172447"/>
                  <a:pt x="5526978" y="6483202"/>
                  <a:pt x="5473700" y="6858000"/>
                </a:cubicBezTo>
                <a:lnTo>
                  <a:pt x="0" y="6858000"/>
                </a:lnTo>
                <a:lnTo>
                  <a:pt x="0" y="0"/>
                </a:lnTo>
                <a:close/>
              </a:path>
            </a:pathLst>
          </a:custGeom>
        </p:spPr>
        <p:txBody>
          <a:bodyPr/>
          <a:lstStyle>
            <a:lvl1pPr marL="0" indent="0">
              <a:buNone/>
              <a:defRPr/>
            </a:lvl1pPr>
          </a:lstStyle>
          <a:p>
            <a:r>
              <a:rPr lang="en-US" smtClean="0"/>
              <a:t>Click icon to add picture</a:t>
            </a:r>
            <a:endParaRPr lang="en-US" dirty="0"/>
          </a:p>
        </p:txBody>
      </p:sp>
    </p:spTree>
    <p:extLst>
      <p:ext uri="{BB962C8B-B14F-4D97-AF65-F5344CB8AC3E}">
        <p14:creationId xmlns:p14="http://schemas.microsoft.com/office/powerpoint/2010/main" val="12139167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079D2D-11A4-AD45-A52E-391910AE37D3}"/>
              </a:ext>
            </a:extLst>
          </p:cNvPr>
          <p:cNvSpPr>
            <a:spLocks noGrp="1"/>
          </p:cNvSpPr>
          <p:nvPr>
            <p:ph type="title" hasCustomPrompt="1"/>
          </p:nvPr>
        </p:nvSpPr>
        <p:spPr>
          <a:xfrm>
            <a:off x="1080000" y="3168000"/>
            <a:ext cx="6008400" cy="1562400"/>
          </a:xfrm>
          <a:noFill/>
        </p:spPr>
        <p:txBody>
          <a:bodyPr anchor="t" anchorCtr="0">
            <a:normAutofit/>
          </a:bodyPr>
          <a:lstStyle>
            <a:lvl1pPr>
              <a:lnSpc>
                <a:spcPct val="100000"/>
              </a:lnSpc>
              <a:defRPr sz="6000">
                <a:solidFill>
                  <a:schemeClr val="bg1"/>
                </a:solidFill>
              </a:defRPr>
            </a:lvl1pPr>
          </a:lstStyle>
          <a:p>
            <a:r>
              <a:rPr lang="en-US" dirty="0"/>
              <a:t>CLICK TO EDIT MASTER TITLE STYLE</a:t>
            </a:r>
          </a:p>
        </p:txBody>
      </p:sp>
      <p:sp>
        <p:nvSpPr>
          <p:cNvPr id="3" name="Content Placeholder 2">
            <a:extLst>
              <a:ext uri="{FF2B5EF4-FFF2-40B4-BE49-F238E27FC236}">
                <a16:creationId xmlns:a16="http://schemas.microsoft.com/office/drawing/2014/main" id="{11BDFFFD-A19A-F249-9554-96E51464FB41}"/>
              </a:ext>
            </a:extLst>
          </p:cNvPr>
          <p:cNvSpPr>
            <a:spLocks noGrp="1"/>
          </p:cNvSpPr>
          <p:nvPr>
            <p:ph sz="half" idx="1" hasCustomPrompt="1"/>
          </p:nvPr>
        </p:nvSpPr>
        <p:spPr>
          <a:xfrm>
            <a:off x="1080000" y="4730400"/>
            <a:ext cx="6008400" cy="1288800"/>
          </a:xfrm>
        </p:spPr>
        <p:txBody>
          <a:bodyPr anchor="t" anchorCtr="0">
            <a:normAutofit/>
          </a:bodyPr>
          <a:lstStyle>
            <a:lvl1pPr marL="0" indent="0">
              <a:buNone/>
              <a:defRPr sz="3600" b="0">
                <a:solidFill>
                  <a:schemeClr val="bg1"/>
                </a:solidFill>
              </a:defRPr>
            </a:lvl1pPr>
          </a:lstStyle>
          <a:p>
            <a:pPr lvl="0"/>
            <a:r>
              <a:rPr lang="en-US" dirty="0"/>
              <a:t>CLICK TO EDIT MASTER TEXT STYLES</a:t>
            </a:r>
          </a:p>
        </p:txBody>
      </p:sp>
      <p:sp>
        <p:nvSpPr>
          <p:cNvPr id="5" name="Date Placeholder 4">
            <a:extLst>
              <a:ext uri="{FF2B5EF4-FFF2-40B4-BE49-F238E27FC236}">
                <a16:creationId xmlns:a16="http://schemas.microsoft.com/office/drawing/2014/main" id="{A90A0CE1-5D03-9F4B-88F9-9EC8D8127400}"/>
              </a:ext>
            </a:extLst>
          </p:cNvPr>
          <p:cNvSpPr>
            <a:spLocks noGrp="1"/>
          </p:cNvSpPr>
          <p:nvPr>
            <p:ph type="dt" sz="half" idx="10"/>
          </p:nvPr>
        </p:nvSpPr>
        <p:spPr>
          <a:xfrm>
            <a:off x="9000000" y="5493600"/>
            <a:ext cx="2196000" cy="273600"/>
          </a:xfrm>
          <a:noFill/>
        </p:spPr>
        <p:txBody>
          <a:bodyPr anchor="t" anchorCtr="0"/>
          <a:lstStyle>
            <a:lvl1pPr>
              <a:defRPr sz="1700">
                <a:solidFill>
                  <a:schemeClr val="bg1"/>
                </a:solidFill>
                <a:latin typeface="+mn-lt"/>
              </a:defRPr>
            </a:lvl1pPr>
          </a:lstStyle>
          <a:p>
            <a:endParaRPr lang="en-US" dirty="0"/>
          </a:p>
        </p:txBody>
      </p:sp>
      <p:sp>
        <p:nvSpPr>
          <p:cNvPr id="6" name="Footer Placeholder 5">
            <a:extLst>
              <a:ext uri="{FF2B5EF4-FFF2-40B4-BE49-F238E27FC236}">
                <a16:creationId xmlns:a16="http://schemas.microsoft.com/office/drawing/2014/main" id="{9D99C2EB-7AEE-9B43-9425-877780CD8942}"/>
              </a:ext>
            </a:extLst>
          </p:cNvPr>
          <p:cNvSpPr>
            <a:spLocks noGrp="1"/>
          </p:cNvSpPr>
          <p:nvPr>
            <p:ph type="ftr" sz="quarter" idx="11"/>
          </p:nvPr>
        </p:nvSpPr>
        <p:spPr>
          <a:xfrm>
            <a:off x="9000000" y="5220000"/>
            <a:ext cx="2196000" cy="273600"/>
          </a:xfrm>
        </p:spPr>
        <p:txBody>
          <a:bodyPr anchor="t" anchorCtr="0"/>
          <a:lstStyle>
            <a:lvl1pPr>
              <a:defRPr sz="1700" b="1">
                <a:solidFill>
                  <a:schemeClr val="bg1"/>
                </a:solidFill>
                <a:latin typeface="+mj-lt"/>
              </a:defRPr>
            </a:lvl1pPr>
          </a:lstStyle>
          <a:p>
            <a:pPr algn="l"/>
            <a:endParaRPr lang="en-US" dirty="0"/>
          </a:p>
        </p:txBody>
      </p:sp>
    </p:spTree>
    <p:extLst>
      <p:ext uri="{BB962C8B-B14F-4D97-AF65-F5344CB8AC3E}">
        <p14:creationId xmlns:p14="http://schemas.microsoft.com/office/powerpoint/2010/main" val="35605236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4753C8-8B6F-B544-A99D-839DD5E6BF69}"/>
              </a:ext>
            </a:extLst>
          </p:cNvPr>
          <p:cNvSpPr>
            <a:spLocks noGrp="1"/>
          </p:cNvSpPr>
          <p:nvPr>
            <p:ph type="ctrTitle"/>
          </p:nvPr>
        </p:nvSpPr>
        <p:spPr>
          <a:xfrm>
            <a:off x="1116000" y="2570400"/>
            <a:ext cx="7779600" cy="2402653"/>
          </a:xfrm>
          <a:noFill/>
        </p:spPr>
        <p:txBody>
          <a:bodyPr anchor="t" anchorCtr="0">
            <a:noAutofit/>
          </a:bodyPr>
          <a:lstStyle>
            <a:lvl1pPr algn="l">
              <a:defRPr sz="7800">
                <a:solidFill>
                  <a:schemeClr val="bg1"/>
                </a:solidFill>
              </a:defRPr>
            </a:lvl1pPr>
          </a:lstStyle>
          <a:p>
            <a:r>
              <a:rPr lang="en-US" smtClean="0"/>
              <a:t>Click to edit Master title style</a:t>
            </a:r>
            <a:endParaRPr lang="en-US" dirty="0"/>
          </a:p>
        </p:txBody>
      </p:sp>
      <p:sp>
        <p:nvSpPr>
          <p:cNvPr id="3" name="Subtitle 2">
            <a:extLst>
              <a:ext uri="{FF2B5EF4-FFF2-40B4-BE49-F238E27FC236}">
                <a16:creationId xmlns:a16="http://schemas.microsoft.com/office/drawing/2014/main" id="{BBFA4ED0-E42D-1549-9FB0-9ABE201EE4EA}"/>
              </a:ext>
            </a:extLst>
          </p:cNvPr>
          <p:cNvSpPr>
            <a:spLocks noGrp="1"/>
          </p:cNvSpPr>
          <p:nvPr>
            <p:ph type="subTitle" idx="1"/>
          </p:nvPr>
        </p:nvSpPr>
        <p:spPr>
          <a:xfrm>
            <a:off x="1116000" y="4672800"/>
            <a:ext cx="7779600" cy="482400"/>
          </a:xfrm>
        </p:spPr>
        <p:txBody>
          <a:bodyPr>
            <a:noAutofit/>
          </a:bodyPr>
          <a:lstStyle>
            <a:lvl1pPr marL="0" indent="0" algn="l">
              <a:buNone/>
              <a:defRPr sz="3700">
                <a:solidFill>
                  <a:srgbClr val="00B5AD"/>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8" name="Text Placeholder 7">
            <a:extLst>
              <a:ext uri="{FF2B5EF4-FFF2-40B4-BE49-F238E27FC236}">
                <a16:creationId xmlns:a16="http://schemas.microsoft.com/office/drawing/2014/main" id="{FB01ABBB-61C7-A349-8C62-0881959C7938}"/>
              </a:ext>
            </a:extLst>
          </p:cNvPr>
          <p:cNvSpPr>
            <a:spLocks noGrp="1"/>
          </p:cNvSpPr>
          <p:nvPr>
            <p:ph type="body" sz="quarter" idx="10"/>
          </p:nvPr>
        </p:nvSpPr>
        <p:spPr>
          <a:xfrm>
            <a:off x="1116000" y="5155200"/>
            <a:ext cx="5004886" cy="619958"/>
          </a:xfrm>
        </p:spPr>
        <p:txBody>
          <a:bodyPr>
            <a:normAutofit/>
          </a:bodyPr>
          <a:lstStyle>
            <a:lvl1pPr marL="0" indent="0">
              <a:buNone/>
              <a:defRPr sz="2280" b="0">
                <a:solidFill>
                  <a:srgbClr val="00B5AD"/>
                </a:solidFill>
              </a:defRPr>
            </a:lvl1pPr>
          </a:lstStyle>
          <a:p>
            <a:pPr lvl="0"/>
            <a:r>
              <a:rPr lang="en-US" smtClean="0"/>
              <a:t>Edit Master text styles</a:t>
            </a:r>
          </a:p>
        </p:txBody>
      </p:sp>
    </p:spTree>
    <p:extLst>
      <p:ext uri="{BB962C8B-B14F-4D97-AF65-F5344CB8AC3E}">
        <p14:creationId xmlns:p14="http://schemas.microsoft.com/office/powerpoint/2010/main" val="21952857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8C1AE584-132D-F047-AF7F-CD57047C4F1A}"/>
              </a:ext>
            </a:extLst>
          </p:cNvPr>
          <p:cNvSpPr>
            <a:spLocks noGrp="1"/>
          </p:cNvSpPr>
          <p:nvPr>
            <p:ph sz="quarter" idx="13"/>
          </p:nvPr>
        </p:nvSpPr>
        <p:spPr>
          <a:xfrm>
            <a:off x="0" y="1954800"/>
            <a:ext cx="12193200" cy="3816000"/>
          </a:xfrm>
        </p:spPr>
        <p:txBody>
          <a:bodyPr>
            <a:normAutofit/>
          </a:bodyPr>
          <a:lstStyle>
            <a:lvl1pPr marL="0" indent="0" algn="ctr">
              <a:lnSpc>
                <a:spcPct val="100000"/>
              </a:lnSpc>
              <a:buNone/>
              <a:defRPr sz="10000" baseline="0">
                <a:solidFill>
                  <a:schemeClr val="bg1"/>
                </a:solidFill>
                <a:latin typeface="Arial" panose="020B0604020202020204" pitchFamily="34" charset="0"/>
              </a:defRPr>
            </a:lvl1pPr>
          </a:lstStyle>
          <a:p>
            <a:pPr lvl="0"/>
            <a:r>
              <a:rPr lang="en-US" smtClean="0"/>
              <a:t>Edit Master text styles</a:t>
            </a:r>
          </a:p>
        </p:txBody>
      </p:sp>
    </p:spTree>
    <p:extLst>
      <p:ext uri="{BB962C8B-B14F-4D97-AF65-F5344CB8AC3E}">
        <p14:creationId xmlns:p14="http://schemas.microsoft.com/office/powerpoint/2010/main" val="2083841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9D26F981-7C97-0244-8C40-D9B4F2C7C955}"/>
              </a:ext>
            </a:extLst>
          </p:cNvPr>
          <p:cNvSpPr>
            <a:spLocks noGrp="1"/>
          </p:cNvSpPr>
          <p:nvPr>
            <p:ph type="title"/>
          </p:nvPr>
        </p:nvSpPr>
        <p:spPr>
          <a:xfrm>
            <a:off x="457200" y="457200"/>
            <a:ext cx="7462800" cy="475200"/>
          </a:xfrm>
          <a:noFill/>
        </p:spPr>
        <p:txBody>
          <a:bodyPr/>
          <a:lstStyle>
            <a:lvl1pPr>
              <a:defRPr baseline="0">
                <a:solidFill>
                  <a:schemeClr val="bg1"/>
                </a:solidFill>
                <a:latin typeface="Arial" panose="020B0604020202020204" pitchFamily="34" charset="0"/>
              </a:defRPr>
            </a:lvl1pPr>
          </a:lstStyle>
          <a:p>
            <a:r>
              <a:rPr lang="en-US" smtClean="0"/>
              <a:t>Click to edit Master title style</a:t>
            </a:r>
            <a:endParaRPr lang="en-US" dirty="0"/>
          </a:p>
        </p:txBody>
      </p:sp>
      <p:sp>
        <p:nvSpPr>
          <p:cNvPr id="11" name="Content Placeholder 10">
            <a:extLst>
              <a:ext uri="{FF2B5EF4-FFF2-40B4-BE49-F238E27FC236}">
                <a16:creationId xmlns:a16="http://schemas.microsoft.com/office/drawing/2014/main" id="{74A5E312-5B6C-7040-83D7-A29533FE8CCF}"/>
              </a:ext>
            </a:extLst>
          </p:cNvPr>
          <p:cNvSpPr>
            <a:spLocks noGrp="1"/>
          </p:cNvSpPr>
          <p:nvPr>
            <p:ph sz="quarter" idx="13"/>
          </p:nvPr>
        </p:nvSpPr>
        <p:spPr>
          <a:xfrm>
            <a:off x="4096800" y="1652400"/>
            <a:ext cx="4716000" cy="2818800"/>
          </a:xfrm>
        </p:spPr>
        <p:txBody>
          <a:bodyPr/>
          <a:lstStyle>
            <a:lvl1pPr marL="342900" indent="-342900">
              <a:buFont typeface="System Font Regular"/>
              <a:buChar char="■"/>
              <a:defRPr baseline="0">
                <a:solidFill>
                  <a:schemeClr val="bg1"/>
                </a:solidFill>
                <a:latin typeface="Arial" panose="020B0604020202020204" pitchFamily="34" charset="0"/>
              </a:defRPr>
            </a:lvl1pPr>
          </a:lstStyle>
          <a:p>
            <a:pPr lvl="0"/>
            <a:r>
              <a:rPr lang="en-US" smtClean="0"/>
              <a:t>Edit Master text styles</a:t>
            </a:r>
          </a:p>
        </p:txBody>
      </p:sp>
      <p:cxnSp>
        <p:nvCxnSpPr>
          <p:cNvPr id="16" name="Straight Connector 15">
            <a:extLst>
              <a:ext uri="{FF2B5EF4-FFF2-40B4-BE49-F238E27FC236}">
                <a16:creationId xmlns:a16="http://schemas.microsoft.com/office/drawing/2014/main" id="{7CFBF7FC-942C-AE4E-BE76-561298700EB5}"/>
              </a:ext>
            </a:extLst>
          </p:cNvPr>
          <p:cNvCxnSpPr/>
          <p:nvPr userDrawn="1"/>
        </p:nvCxnSpPr>
        <p:spPr>
          <a:xfrm>
            <a:off x="457200" y="964800"/>
            <a:ext cx="10670400" cy="0"/>
          </a:xfrm>
          <a:prstGeom prst="line">
            <a:avLst/>
          </a:prstGeom>
          <a:ln w="38100">
            <a:solidFill>
              <a:srgbClr val="00B5AD"/>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789276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Bulleted Lis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7F651B-13F9-FA46-B2EF-2AA4A6BD61EC}"/>
              </a:ext>
            </a:extLst>
          </p:cNvPr>
          <p:cNvSpPr>
            <a:spLocks noGrp="1"/>
          </p:cNvSpPr>
          <p:nvPr>
            <p:ph type="title"/>
          </p:nvPr>
        </p:nvSpPr>
        <p:spPr/>
        <p:txBody>
          <a:bodyPr/>
          <a:lstStyle/>
          <a:p>
            <a:r>
              <a:rPr lang="en-US" smtClean="0"/>
              <a:t>Click to edit Master title style</a:t>
            </a:r>
            <a:endParaRPr lang="en-US" dirty="0"/>
          </a:p>
        </p:txBody>
      </p:sp>
      <p:sp>
        <p:nvSpPr>
          <p:cNvPr id="3" name="Date Placeholder 2">
            <a:extLst>
              <a:ext uri="{FF2B5EF4-FFF2-40B4-BE49-F238E27FC236}">
                <a16:creationId xmlns:a16="http://schemas.microsoft.com/office/drawing/2014/main" id="{F1BCAAE0-EB8F-154B-A84C-E53816F6148E}"/>
              </a:ext>
            </a:extLst>
          </p:cNvPr>
          <p:cNvSpPr>
            <a:spLocks noGrp="1"/>
          </p:cNvSpPr>
          <p:nvPr>
            <p:ph type="dt" sz="half" idx="10"/>
          </p:nvPr>
        </p:nvSpPr>
        <p:spPr/>
        <p:txBody>
          <a:bodyPr/>
          <a:lstStyle/>
          <a:p>
            <a:endParaRPr lang="en-US" dirty="0"/>
          </a:p>
        </p:txBody>
      </p:sp>
      <p:sp>
        <p:nvSpPr>
          <p:cNvPr id="4" name="Footer Placeholder 3">
            <a:extLst>
              <a:ext uri="{FF2B5EF4-FFF2-40B4-BE49-F238E27FC236}">
                <a16:creationId xmlns:a16="http://schemas.microsoft.com/office/drawing/2014/main" id="{07364FAB-BAD9-034D-AD3B-243AC56D18B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0F5B83D-5F7B-5845-9FD2-3325B2E7B4FB}"/>
              </a:ext>
            </a:extLst>
          </p:cNvPr>
          <p:cNvSpPr>
            <a:spLocks noGrp="1"/>
          </p:cNvSpPr>
          <p:nvPr>
            <p:ph type="sldNum" sz="quarter" idx="12"/>
          </p:nvPr>
        </p:nvSpPr>
        <p:spPr/>
        <p:txBody>
          <a:bodyPr/>
          <a:lstStyle/>
          <a:p>
            <a:fld id="{64551B6F-14D3-7D44-B4BD-AA69967303FB}" type="slidenum">
              <a:rPr lang="en-US" smtClean="0"/>
              <a:pPr/>
              <a:t>‹#›</a:t>
            </a:fld>
            <a:endParaRPr lang="en-US"/>
          </a:p>
        </p:txBody>
      </p:sp>
      <p:sp>
        <p:nvSpPr>
          <p:cNvPr id="7" name="Content Placeholder 6">
            <a:extLst>
              <a:ext uri="{FF2B5EF4-FFF2-40B4-BE49-F238E27FC236}">
                <a16:creationId xmlns:a16="http://schemas.microsoft.com/office/drawing/2014/main" id="{55F4E972-6039-D340-8FFB-402E2A0347C4}"/>
              </a:ext>
            </a:extLst>
          </p:cNvPr>
          <p:cNvSpPr>
            <a:spLocks noGrp="1"/>
          </p:cNvSpPr>
          <p:nvPr>
            <p:ph sz="quarter" idx="13"/>
          </p:nvPr>
        </p:nvSpPr>
        <p:spPr>
          <a:xfrm>
            <a:off x="4096800" y="2239200"/>
            <a:ext cx="4896000" cy="2886075"/>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803268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ustom Layout">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AD4B7611-788A-4E46-929C-8074D0B99262}"/>
              </a:ext>
            </a:extLst>
          </p:cNvPr>
          <p:cNvPicPr>
            <a:picLocks noChangeAspect="1"/>
          </p:cNvPicPr>
          <p:nvPr userDrawn="1"/>
        </p:nvPicPr>
        <p:blipFill>
          <a:blip r:embed="rId2"/>
          <a:stretch>
            <a:fillRect/>
          </a:stretch>
        </p:blipFill>
        <p:spPr>
          <a:xfrm>
            <a:off x="0" y="6074944"/>
            <a:ext cx="12166600" cy="787400"/>
          </a:xfrm>
          <a:prstGeom prst="rect">
            <a:avLst/>
          </a:prstGeom>
        </p:spPr>
      </p:pic>
      <p:sp>
        <p:nvSpPr>
          <p:cNvPr id="4" name="Footer Placeholder 3">
            <a:extLst>
              <a:ext uri="{FF2B5EF4-FFF2-40B4-BE49-F238E27FC236}">
                <a16:creationId xmlns:a16="http://schemas.microsoft.com/office/drawing/2014/main" id="{342C7811-2DA0-1247-9CC8-57FAD428D8E9}"/>
              </a:ext>
            </a:extLst>
          </p:cNvPr>
          <p:cNvSpPr>
            <a:spLocks noGrp="1"/>
          </p:cNvSpPr>
          <p:nvPr>
            <p:ph type="ftr" sz="quarter" idx="11"/>
          </p:nvPr>
        </p:nvSpPr>
        <p:spPr>
          <a:xfrm>
            <a:off x="10080000" y="6300000"/>
            <a:ext cx="1935216" cy="411696"/>
          </a:xfrm>
        </p:spPr>
        <p:txBody>
          <a:bodyPr/>
          <a:lstStyle>
            <a:lvl1pPr algn="l">
              <a:defRPr baseline="0">
                <a:solidFill>
                  <a:srgbClr val="231F20"/>
                </a:solidFill>
                <a:latin typeface="Arial" panose="020B0604020202020204" pitchFamily="34" charset="0"/>
              </a:defRPr>
            </a:lvl1pPr>
          </a:lstStyle>
          <a:p>
            <a:endParaRPr lang="en-US" dirty="0"/>
          </a:p>
        </p:txBody>
      </p:sp>
    </p:spTree>
    <p:extLst>
      <p:ext uri="{BB962C8B-B14F-4D97-AF65-F5344CB8AC3E}">
        <p14:creationId xmlns:p14="http://schemas.microsoft.com/office/powerpoint/2010/main" val="25822064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Vertical Tex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20BF99-C33B-C342-A29B-1D839DCD09FB}"/>
              </a:ext>
            </a:extLst>
          </p:cNvPr>
          <p:cNvSpPr>
            <a:spLocks noGrp="1"/>
          </p:cNvSpPr>
          <p:nvPr>
            <p:ph type="title"/>
          </p:nvPr>
        </p:nvSpPr>
        <p:spPr>
          <a:xfrm>
            <a:off x="457200" y="457200"/>
            <a:ext cx="7462800" cy="475200"/>
          </a:xfrm>
          <a:noFill/>
        </p:spPr>
        <p:txBody>
          <a:bodyPr/>
          <a:lstStyle>
            <a:lvl1pPr>
              <a:defRPr baseline="0">
                <a:solidFill>
                  <a:schemeClr val="bg1"/>
                </a:solidFill>
                <a:latin typeface="Arial" panose="020B0604020202020204" pitchFamily="34" charset="0"/>
              </a:defRPr>
            </a:lvl1pPr>
          </a:lstStyle>
          <a:p>
            <a:r>
              <a:rPr lang="en-US" smtClean="0"/>
              <a:t>Click to edit Master title style</a:t>
            </a:r>
            <a:endParaRPr lang="en-US" dirty="0"/>
          </a:p>
        </p:txBody>
      </p:sp>
      <p:sp>
        <p:nvSpPr>
          <p:cNvPr id="8" name="Content Placeholder 7">
            <a:extLst>
              <a:ext uri="{FF2B5EF4-FFF2-40B4-BE49-F238E27FC236}">
                <a16:creationId xmlns:a16="http://schemas.microsoft.com/office/drawing/2014/main" id="{26CDF117-C507-3140-B0DA-78BDA5C919EF}"/>
              </a:ext>
            </a:extLst>
          </p:cNvPr>
          <p:cNvSpPr>
            <a:spLocks noGrp="1"/>
          </p:cNvSpPr>
          <p:nvPr>
            <p:ph sz="quarter" idx="13"/>
          </p:nvPr>
        </p:nvSpPr>
        <p:spPr>
          <a:xfrm>
            <a:off x="2980800" y="1713600"/>
            <a:ext cx="6415200" cy="3941999"/>
          </a:xfrm>
        </p:spPr>
        <p:txBody>
          <a:bodyPr/>
          <a:lstStyle>
            <a:lvl1pPr marL="0" indent="0">
              <a:buNone/>
              <a:defRPr baseline="0">
                <a:solidFill>
                  <a:schemeClr val="bg1"/>
                </a:solidFill>
                <a:latin typeface="Arial" panose="020B0604020202020204" pitchFamily="34" charset="0"/>
              </a:defRPr>
            </a:lvl1pPr>
          </a:lstStyle>
          <a:p>
            <a:pPr lvl="0"/>
            <a:r>
              <a:rPr lang="en-US" smtClean="0"/>
              <a:t>Edit Master text styles</a:t>
            </a:r>
          </a:p>
        </p:txBody>
      </p:sp>
      <p:cxnSp>
        <p:nvCxnSpPr>
          <p:cNvPr id="10" name="Straight Connector 9">
            <a:extLst>
              <a:ext uri="{FF2B5EF4-FFF2-40B4-BE49-F238E27FC236}">
                <a16:creationId xmlns:a16="http://schemas.microsoft.com/office/drawing/2014/main" id="{1032329F-1BF7-4A45-9427-83E65C6480E0}"/>
              </a:ext>
            </a:extLst>
          </p:cNvPr>
          <p:cNvCxnSpPr/>
          <p:nvPr userDrawn="1"/>
        </p:nvCxnSpPr>
        <p:spPr>
          <a:xfrm>
            <a:off x="457200" y="964800"/>
            <a:ext cx="10670400" cy="0"/>
          </a:xfrm>
          <a:prstGeom prst="line">
            <a:avLst/>
          </a:prstGeom>
          <a:ln w="38100">
            <a:solidFill>
              <a:srgbClr val="00B5AD"/>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534156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9C35D11-0B9B-3D41-9A85-CBEC9BAB676A}"/>
              </a:ext>
            </a:extLst>
          </p:cNvPr>
          <p:cNvSpPr>
            <a:spLocks noGrp="1"/>
          </p:cNvSpPr>
          <p:nvPr>
            <p:ph type="title"/>
          </p:nvPr>
        </p:nvSpPr>
        <p:spPr>
          <a:xfrm>
            <a:off x="457200" y="784800"/>
            <a:ext cx="9478800" cy="640800"/>
          </a:xfrm>
          <a:prstGeom prst="rect">
            <a:avLst/>
          </a:prstGeom>
          <a:solidFill>
            <a:schemeClr val="bg1"/>
          </a:solidFill>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a:extLst>
              <a:ext uri="{FF2B5EF4-FFF2-40B4-BE49-F238E27FC236}">
                <a16:creationId xmlns:a16="http://schemas.microsoft.com/office/drawing/2014/main" id="{0BE90E6D-AE6E-0541-A972-29AB82B3719A}"/>
              </a:ext>
            </a:extLst>
          </p:cNvPr>
          <p:cNvSpPr>
            <a:spLocks noGrp="1"/>
          </p:cNvSpPr>
          <p:nvPr>
            <p:ph type="body" idx="1"/>
          </p:nvPr>
        </p:nvSpPr>
        <p:spPr>
          <a:xfrm>
            <a:off x="4096799" y="2239200"/>
            <a:ext cx="5127411" cy="2818800"/>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a:extLst>
              <a:ext uri="{FF2B5EF4-FFF2-40B4-BE49-F238E27FC236}">
                <a16:creationId xmlns:a16="http://schemas.microsoft.com/office/drawing/2014/main" id="{97FB25A9-9DEF-E645-8D74-A32A2B7AAD5F}"/>
              </a:ext>
            </a:extLst>
          </p:cNvPr>
          <p:cNvSpPr>
            <a:spLocks noGrp="1"/>
          </p:cNvSpPr>
          <p:nvPr>
            <p:ph type="dt" sz="half" idx="2"/>
          </p:nvPr>
        </p:nvSpPr>
        <p:spPr>
          <a:xfrm>
            <a:off x="792000" y="6468644"/>
            <a:ext cx="2743200" cy="365125"/>
          </a:xfrm>
          <a:prstGeom prst="rect">
            <a:avLst/>
          </a:prstGeom>
        </p:spPr>
        <p:txBody>
          <a:bodyPr vert="horz" lIns="91440" tIns="45720" rIns="91440" bIns="45720" rtlCol="0" anchor="ctr"/>
          <a:lstStyle>
            <a:lvl1pPr algn="l">
              <a:defRPr sz="1200" b="0" i="0">
                <a:solidFill>
                  <a:schemeClr val="bg1"/>
                </a:solidFill>
                <a:latin typeface="IBM Plex Sans" panose="020B0503050203000203" pitchFamily="34" charset="77"/>
              </a:defRPr>
            </a:lvl1pPr>
          </a:lstStyle>
          <a:p>
            <a:endParaRPr lang="en-US" dirty="0"/>
          </a:p>
        </p:txBody>
      </p:sp>
      <p:sp>
        <p:nvSpPr>
          <p:cNvPr id="5" name="Footer Placeholder 4">
            <a:extLst>
              <a:ext uri="{FF2B5EF4-FFF2-40B4-BE49-F238E27FC236}">
                <a16:creationId xmlns:a16="http://schemas.microsoft.com/office/drawing/2014/main" id="{EA425671-1F61-D542-81F9-8128D092D58D}"/>
              </a:ext>
            </a:extLst>
          </p:cNvPr>
          <p:cNvSpPr>
            <a:spLocks noGrp="1"/>
          </p:cNvSpPr>
          <p:nvPr>
            <p:ph type="ftr" sz="quarter" idx="3"/>
          </p:nvPr>
        </p:nvSpPr>
        <p:spPr>
          <a:xfrm>
            <a:off x="3992400" y="6468644"/>
            <a:ext cx="4114800" cy="365125"/>
          </a:xfrm>
          <a:prstGeom prst="rect">
            <a:avLst/>
          </a:prstGeom>
        </p:spPr>
        <p:txBody>
          <a:bodyPr vert="horz" lIns="91440" tIns="45720" rIns="91440" bIns="45720" rtlCol="0" anchor="ctr"/>
          <a:lstStyle>
            <a:lvl1pPr algn="ctr">
              <a:defRPr sz="1200" b="0" i="0">
                <a:solidFill>
                  <a:schemeClr val="bg1"/>
                </a:solidFill>
                <a:latin typeface="IBM Plex Sans" panose="020B0503050203000203" pitchFamily="34" charset="77"/>
              </a:defRPr>
            </a:lvl1pPr>
          </a:lstStyle>
          <a:p>
            <a:endParaRPr lang="en-US"/>
          </a:p>
        </p:txBody>
      </p:sp>
      <p:sp>
        <p:nvSpPr>
          <p:cNvPr id="6" name="Slide Number Placeholder 5">
            <a:extLst>
              <a:ext uri="{FF2B5EF4-FFF2-40B4-BE49-F238E27FC236}">
                <a16:creationId xmlns:a16="http://schemas.microsoft.com/office/drawing/2014/main" id="{B02F487A-924C-D14E-9004-5E3B7BDC6272}"/>
              </a:ext>
            </a:extLst>
          </p:cNvPr>
          <p:cNvSpPr>
            <a:spLocks noGrp="1"/>
          </p:cNvSpPr>
          <p:nvPr>
            <p:ph type="sldNum" sz="quarter" idx="4"/>
          </p:nvPr>
        </p:nvSpPr>
        <p:spPr>
          <a:xfrm>
            <a:off x="8564400" y="6468644"/>
            <a:ext cx="2743200" cy="365125"/>
          </a:xfrm>
          <a:prstGeom prst="rect">
            <a:avLst/>
          </a:prstGeom>
        </p:spPr>
        <p:txBody>
          <a:bodyPr vert="horz" lIns="91440" tIns="45720" rIns="91440" bIns="45720" rtlCol="0" anchor="ctr"/>
          <a:lstStyle>
            <a:lvl1pPr algn="r">
              <a:defRPr sz="1200" b="0" i="0">
                <a:solidFill>
                  <a:schemeClr val="bg1"/>
                </a:solidFill>
                <a:latin typeface="IBM Plex Sans" panose="020B0503050203000203" pitchFamily="34" charset="77"/>
              </a:defRPr>
            </a:lvl1pPr>
          </a:lstStyle>
          <a:p>
            <a:fld id="{64551B6F-14D3-7D44-B4BD-AA69967303FB}" type="slidenum">
              <a:rPr lang="en-US" smtClean="0"/>
              <a:pPr/>
              <a:t>‹#›</a:t>
            </a:fld>
            <a:endParaRPr lang="en-US"/>
          </a:p>
        </p:txBody>
      </p:sp>
    </p:spTree>
    <p:extLst>
      <p:ext uri="{BB962C8B-B14F-4D97-AF65-F5344CB8AC3E}">
        <p14:creationId xmlns:p14="http://schemas.microsoft.com/office/powerpoint/2010/main" val="39964823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60" r:id="rId4"/>
    <p:sldLayoutId id="2147483654" r:id="rId5"/>
    <p:sldLayoutId id="2147483655" r:id="rId6"/>
    <p:sldLayoutId id="2147483661" r:id="rId7"/>
    <p:sldLayoutId id="2147483662" r:id="rId8"/>
    <p:sldLayoutId id="2147483658" r:id="rId9"/>
    <p:sldLayoutId id="2147483659" r:id="rId10"/>
  </p:sldLayoutIdLst>
  <p:txStyles>
    <p:titleStyle>
      <a:lvl1pPr algn="l" defTabSz="914400" rtl="0" eaLnBrk="1" latinLnBrk="0" hangingPunct="1">
        <a:lnSpc>
          <a:spcPct val="100000"/>
        </a:lnSpc>
        <a:spcBef>
          <a:spcPct val="0"/>
        </a:spcBef>
        <a:buNone/>
        <a:defRPr sz="3200" b="1" i="0" kern="1200" baseline="0">
          <a:solidFill>
            <a:srgbClr val="00734A"/>
          </a:solidFill>
          <a:latin typeface="Arial" panose="020B0604020202020204" pitchFamily="34" charset="0"/>
          <a:ea typeface="+mj-ea"/>
          <a:cs typeface="+mj-cs"/>
        </a:defRPr>
      </a:lvl1pPr>
    </p:titleStyle>
    <p:bodyStyle>
      <a:lvl1pPr marL="228600" indent="-228600" algn="l" defTabSz="914400" rtl="0" eaLnBrk="1" latinLnBrk="0" hangingPunct="1">
        <a:lnSpc>
          <a:spcPct val="100000"/>
        </a:lnSpc>
        <a:spcBef>
          <a:spcPts val="1000"/>
        </a:spcBef>
        <a:buClr>
          <a:srgbClr val="00B5AD"/>
        </a:buClr>
        <a:buSzPct val="80000"/>
        <a:buFont typeface="System Font Regular"/>
        <a:buChar char="■"/>
        <a:defRPr sz="2400" b="1" kern="1200" baseline="0">
          <a:solidFill>
            <a:srgbClr val="231F20"/>
          </a:solidFill>
          <a:latin typeface="Arial" panose="020B0604020202020204" pitchFamily="34" charset="0"/>
          <a:ea typeface="+mn-ea"/>
          <a:cs typeface="+mn-cs"/>
        </a:defRPr>
      </a:lvl1pPr>
      <a:lvl2pPr marL="685800" indent="-228600" algn="l" defTabSz="914400" rtl="0" eaLnBrk="1" latinLnBrk="0" hangingPunct="1">
        <a:lnSpc>
          <a:spcPct val="100000"/>
        </a:lnSpc>
        <a:spcBef>
          <a:spcPts val="500"/>
        </a:spcBef>
        <a:buClr>
          <a:srgbClr val="00B5AD"/>
        </a:buClr>
        <a:buSzPct val="80000"/>
        <a:buFont typeface="System Font Regular"/>
        <a:buChar char="■"/>
        <a:defRPr sz="2400" b="1" kern="1200" baseline="0">
          <a:solidFill>
            <a:srgbClr val="231F20"/>
          </a:solidFill>
          <a:latin typeface="Arial" panose="020B0604020202020204" pitchFamily="34" charset="0"/>
          <a:ea typeface="+mn-ea"/>
          <a:cs typeface="+mn-cs"/>
        </a:defRPr>
      </a:lvl2pPr>
      <a:lvl3pPr marL="1143000" indent="-228600" algn="l" defTabSz="914400" rtl="0" eaLnBrk="1" latinLnBrk="0" hangingPunct="1">
        <a:lnSpc>
          <a:spcPct val="100000"/>
        </a:lnSpc>
        <a:spcBef>
          <a:spcPts val="500"/>
        </a:spcBef>
        <a:buClr>
          <a:srgbClr val="00B5AD"/>
        </a:buClr>
        <a:buSzPct val="80000"/>
        <a:buFont typeface="System Font Regular"/>
        <a:buChar char="■"/>
        <a:defRPr sz="2400" b="1" kern="1200" baseline="0">
          <a:solidFill>
            <a:srgbClr val="231F20"/>
          </a:solidFill>
          <a:latin typeface="Arial" panose="020B0604020202020204" pitchFamily="34" charset="0"/>
          <a:ea typeface="+mn-ea"/>
          <a:cs typeface="+mn-cs"/>
        </a:defRPr>
      </a:lvl3pPr>
      <a:lvl4pPr marL="1600200" indent="-228600" algn="l" defTabSz="914400" rtl="0" eaLnBrk="1" latinLnBrk="0" hangingPunct="1">
        <a:lnSpc>
          <a:spcPct val="100000"/>
        </a:lnSpc>
        <a:spcBef>
          <a:spcPts val="500"/>
        </a:spcBef>
        <a:buClr>
          <a:srgbClr val="00B5AD"/>
        </a:buClr>
        <a:buSzPct val="80000"/>
        <a:buFont typeface="System Font Regular"/>
        <a:buChar char="■"/>
        <a:defRPr sz="2400" b="1" kern="1200" baseline="0">
          <a:solidFill>
            <a:srgbClr val="231F20"/>
          </a:solidFill>
          <a:latin typeface="Arial" panose="020B0604020202020204" pitchFamily="34" charset="0"/>
          <a:ea typeface="+mn-ea"/>
          <a:cs typeface="+mn-cs"/>
        </a:defRPr>
      </a:lvl4pPr>
      <a:lvl5pPr marL="2057400" indent="-228600" algn="l" defTabSz="914400" rtl="0" eaLnBrk="1" latinLnBrk="0" hangingPunct="1">
        <a:lnSpc>
          <a:spcPct val="100000"/>
        </a:lnSpc>
        <a:spcBef>
          <a:spcPts val="500"/>
        </a:spcBef>
        <a:buClr>
          <a:srgbClr val="00B5AD"/>
        </a:buClr>
        <a:buSzPct val="80000"/>
        <a:buFont typeface="System Font Regular"/>
        <a:buChar char="■"/>
        <a:defRPr sz="2400" b="1" kern="1200" baseline="0">
          <a:solidFill>
            <a:srgbClr val="231F2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concern.net/schools-and-youth/educational-resources" TargetMode="External"/><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26.png"/></Relationships>
</file>

<file path=ppt/slides/_rels/slide11.xml.rels><?xml version="1.0" encoding="UTF-8" standalone="yes"?>
<Relationships xmlns="http://schemas.openxmlformats.org/package/2006/relationships"><Relationship Id="rId3" Type="http://schemas.openxmlformats.org/officeDocument/2006/relationships/hyperlink" Target="https://www.concern.net/schools-and-youth/educational-resources" TargetMode="External"/><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27.png"/></Relationships>
</file>

<file path=ppt/slides/_rels/slide12.xml.rels><?xml version="1.0" encoding="UTF-8" standalone="yes"?>
<Relationships xmlns="http://schemas.openxmlformats.org/package/2006/relationships"><Relationship Id="rId3" Type="http://schemas.openxmlformats.org/officeDocument/2006/relationships/hyperlink" Target="https://admin.concern.net/sites/default/files/documents/2019-06/Bangladesh%20Country%20Profile.pdf" TargetMode="External"/><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28.png"/></Relationships>
</file>

<file path=ppt/slides/_rels/slide13.xml.rels><?xml version="1.0" encoding="UTF-8" standalone="yes"?>
<Relationships xmlns="http://schemas.openxmlformats.org/package/2006/relationships"><Relationship Id="rId3" Type="http://schemas.openxmlformats.org/officeDocument/2006/relationships/image" Target="../media/image29.jpeg"/><Relationship Id="rId7" Type="http://schemas.openxmlformats.org/officeDocument/2006/relationships/image" Target="../media/image32.jpe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hyperlink" Target="https://www.concern.net/schools-and-youth"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3" Type="http://schemas.openxmlformats.org/officeDocument/2006/relationships/hyperlink" Target="https://www.concern.net/schools-and-youth/educational-resources" TargetMode="External"/><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hyperlink" Target="mailto:resources@concern.net?subject=Please%20send%20me%20a%20copy%20of%20Someone%20Like%20Me" TargetMode="External"/></Relationships>
</file>

<file path=ppt/slides/_rels/slide3.xml.rels><?xml version="1.0" encoding="UTF-8" standalone="yes"?>
<Relationships xmlns="http://schemas.openxmlformats.org/package/2006/relationships"><Relationship Id="rId3" Type="http://schemas.openxmlformats.org/officeDocument/2006/relationships/hyperlink" Target="https://www.concern.net/who-we-are/what-we-stand-for" TargetMode="External"/><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notesSlide" Target="../notesSlides/notesSlide3.xml"/></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2.m4a"/><Relationship Id="rId1" Type="http://schemas.microsoft.com/office/2007/relationships/media" Target="../media/media2.m4a"/><Relationship Id="rId6" Type="http://schemas.openxmlformats.org/officeDocument/2006/relationships/hyperlink" Target="https://www.concern.net/schools-and-youth/educational-resources" TargetMode="External"/><Relationship Id="rId5" Type="http://schemas.openxmlformats.org/officeDocument/2006/relationships/image" Target="../media/image15.png"/><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15.png"/><Relationship Id="rId2" Type="http://schemas.openxmlformats.org/officeDocument/2006/relationships/audio" Target="../media/media3.m4a"/><Relationship Id="rId1" Type="http://schemas.microsoft.com/office/2007/relationships/media" Target="../media/media3.m4a"/><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notesSlide" Target="../notesSlides/notesSlide4.xml"/></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52CC34-A218-294A-B028-00F736A13187}"/>
              </a:ext>
            </a:extLst>
          </p:cNvPr>
          <p:cNvSpPr>
            <a:spLocks noGrp="1"/>
          </p:cNvSpPr>
          <p:nvPr>
            <p:ph type="title"/>
          </p:nvPr>
        </p:nvSpPr>
        <p:spPr>
          <a:xfrm>
            <a:off x="-473401" y="526202"/>
            <a:ext cx="9931725" cy="1562400"/>
          </a:xfrm>
        </p:spPr>
        <p:txBody>
          <a:bodyPr>
            <a:normAutofit/>
          </a:bodyPr>
          <a:lstStyle/>
          <a:p>
            <a:pPr algn="ctr"/>
            <a:r>
              <a:rPr lang="en-US" dirty="0" smtClean="0"/>
              <a:t>Someone Like Me </a:t>
            </a:r>
            <a:endParaRPr lang="en-US" dirty="0"/>
          </a:p>
        </p:txBody>
      </p:sp>
      <p:pic>
        <p:nvPicPr>
          <p:cNvPr id="6" name="Content Placeholder 5"/>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2723177" y="3153103"/>
            <a:ext cx="2866822" cy="3318160"/>
          </a:xfrm>
        </p:spPr>
      </p:pic>
      <p:sp>
        <p:nvSpPr>
          <p:cNvPr id="5" name="Footer Placeholder 4">
            <a:extLst>
              <a:ext uri="{FF2B5EF4-FFF2-40B4-BE49-F238E27FC236}">
                <a16:creationId xmlns:a16="http://schemas.microsoft.com/office/drawing/2014/main" id="{C7953598-CAFC-3B45-815C-FB15F260A518}"/>
              </a:ext>
            </a:extLst>
          </p:cNvPr>
          <p:cNvSpPr>
            <a:spLocks noGrp="1"/>
          </p:cNvSpPr>
          <p:nvPr>
            <p:ph type="ftr" sz="quarter" idx="11"/>
          </p:nvPr>
        </p:nvSpPr>
        <p:spPr>
          <a:xfrm>
            <a:off x="8112207" y="5610176"/>
            <a:ext cx="2196000" cy="273600"/>
          </a:xfrm>
        </p:spPr>
        <p:txBody>
          <a:bodyPr/>
          <a:lstStyle/>
          <a:p>
            <a:pPr algn="l"/>
            <a:r>
              <a:rPr lang="en-US" dirty="0" smtClean="0"/>
              <a:t>Concern Active</a:t>
            </a:r>
            <a:endParaRPr lang="en-US" dirty="0"/>
          </a:p>
        </p:txBody>
      </p:sp>
      <p:sp>
        <p:nvSpPr>
          <p:cNvPr id="7" name="Title 1">
            <a:extLst>
              <a:ext uri="{FF2B5EF4-FFF2-40B4-BE49-F238E27FC236}">
                <a16:creationId xmlns:a16="http://schemas.microsoft.com/office/drawing/2014/main" id="{5C52CC34-A218-294A-B028-00F736A13187}"/>
              </a:ext>
            </a:extLst>
          </p:cNvPr>
          <p:cNvSpPr txBox="1">
            <a:spLocks/>
          </p:cNvSpPr>
          <p:nvPr/>
        </p:nvSpPr>
        <p:spPr>
          <a:xfrm>
            <a:off x="1295263" y="1590703"/>
            <a:ext cx="6008400" cy="1562400"/>
          </a:xfrm>
          <a:prstGeom prst="rect">
            <a:avLst/>
          </a:prstGeom>
          <a:noFill/>
        </p:spPr>
        <p:txBody>
          <a:bodyPr vert="horz" lIns="91440" tIns="45720" rIns="91440" bIns="45720" rtlCol="0" anchor="t" anchorCtr="0">
            <a:normAutofit fontScale="97500"/>
          </a:bodyPr>
          <a:lstStyle>
            <a:lvl1pPr algn="l" defTabSz="914400" rtl="0" eaLnBrk="1" latinLnBrk="0" hangingPunct="1">
              <a:lnSpc>
                <a:spcPct val="100000"/>
              </a:lnSpc>
              <a:spcBef>
                <a:spcPct val="0"/>
              </a:spcBef>
              <a:buNone/>
              <a:defRPr sz="6000" b="1" i="0" kern="1200" baseline="0">
                <a:solidFill>
                  <a:schemeClr val="bg1"/>
                </a:solidFill>
                <a:latin typeface="Arial" panose="020B0604020202020204" pitchFamily="34" charset="0"/>
                <a:ea typeface="+mj-ea"/>
                <a:cs typeface="+mj-cs"/>
              </a:defRPr>
            </a:lvl1pPr>
          </a:lstStyle>
          <a:p>
            <a:pPr algn="ctr"/>
            <a:r>
              <a:rPr lang="en-US" dirty="0" smtClean="0"/>
              <a:t>Aisha’s Story</a:t>
            </a:r>
            <a:endParaRPr lang="en-US" dirty="0"/>
          </a:p>
        </p:txBody>
      </p:sp>
      <p:sp>
        <p:nvSpPr>
          <p:cNvPr id="8" name="Title 1">
            <a:extLst>
              <a:ext uri="{FF2B5EF4-FFF2-40B4-BE49-F238E27FC236}">
                <a16:creationId xmlns:a16="http://schemas.microsoft.com/office/drawing/2014/main" id="{5C52CC34-A218-294A-B028-00F736A13187}"/>
              </a:ext>
            </a:extLst>
          </p:cNvPr>
          <p:cNvSpPr txBox="1">
            <a:spLocks/>
          </p:cNvSpPr>
          <p:nvPr/>
        </p:nvSpPr>
        <p:spPr>
          <a:xfrm>
            <a:off x="4131000" y="6147979"/>
            <a:ext cx="10158413" cy="1026706"/>
          </a:xfrm>
          <a:prstGeom prst="rect">
            <a:avLst/>
          </a:prstGeom>
          <a:noFill/>
        </p:spPr>
        <p:txBody>
          <a:bodyPr vert="horz" lIns="91440" tIns="45720" rIns="91440" bIns="45720" rtlCol="0" anchor="t" anchorCtr="0">
            <a:normAutofit/>
          </a:bodyPr>
          <a:lstStyle>
            <a:lvl1pPr algn="l" defTabSz="914400" rtl="0" eaLnBrk="1" latinLnBrk="0" hangingPunct="1">
              <a:lnSpc>
                <a:spcPct val="100000"/>
              </a:lnSpc>
              <a:spcBef>
                <a:spcPct val="0"/>
              </a:spcBef>
              <a:buNone/>
              <a:defRPr sz="6000" b="1" i="0" kern="1200" baseline="0">
                <a:solidFill>
                  <a:schemeClr val="bg1"/>
                </a:solidFill>
                <a:latin typeface="Arial" panose="020B0604020202020204" pitchFamily="34" charset="0"/>
                <a:ea typeface="+mj-ea"/>
                <a:cs typeface="+mj-cs"/>
              </a:defRPr>
            </a:lvl1pPr>
          </a:lstStyle>
          <a:p>
            <a:pPr algn="ctr"/>
            <a:r>
              <a:rPr lang="en-US" sz="2800" dirty="0" smtClean="0"/>
              <a:t>Download the book for free </a:t>
            </a:r>
            <a:r>
              <a:rPr lang="en-US" sz="2800" dirty="0" smtClean="0">
                <a:hlinkClick r:id="rId3"/>
              </a:rPr>
              <a:t>here</a:t>
            </a:r>
            <a:r>
              <a:rPr lang="en-US" sz="2800" dirty="0" smtClean="0"/>
              <a:t>!</a:t>
            </a:r>
            <a:endParaRPr lang="en-US" sz="2800" dirty="0"/>
          </a:p>
        </p:txBody>
      </p:sp>
    </p:spTree>
    <p:extLst>
      <p:ext uri="{BB962C8B-B14F-4D97-AF65-F5344CB8AC3E}">
        <p14:creationId xmlns:p14="http://schemas.microsoft.com/office/powerpoint/2010/main" val="105478829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E49D51-8DA6-B34F-AC02-E85C5A19D4A4}"/>
              </a:ext>
            </a:extLst>
          </p:cNvPr>
          <p:cNvSpPr>
            <a:spLocks noGrp="1"/>
          </p:cNvSpPr>
          <p:nvPr>
            <p:ph type="title"/>
          </p:nvPr>
        </p:nvSpPr>
        <p:spPr>
          <a:xfrm>
            <a:off x="457200" y="712350"/>
            <a:ext cx="8058150" cy="640800"/>
          </a:xfrm>
        </p:spPr>
        <p:txBody>
          <a:bodyPr>
            <a:normAutofit fontScale="90000"/>
          </a:bodyPr>
          <a:lstStyle/>
          <a:p>
            <a:r>
              <a:rPr lang="en-US" dirty="0" smtClean="0"/>
              <a:t>Life in Bangladesh for children like Aisha   </a:t>
            </a:r>
            <a:endParaRPr lang="en-US" dirty="0"/>
          </a:p>
        </p:txBody>
      </p:sp>
      <p:pic>
        <p:nvPicPr>
          <p:cNvPr id="5" name="Picture 4"/>
          <p:cNvPicPr>
            <a:picLocks noChangeAspect="1"/>
          </p:cNvPicPr>
          <p:nvPr/>
        </p:nvPicPr>
        <p:blipFill>
          <a:blip r:embed="rId3"/>
          <a:stretch>
            <a:fillRect/>
          </a:stretch>
        </p:blipFill>
        <p:spPr>
          <a:xfrm>
            <a:off x="457200" y="1612297"/>
            <a:ext cx="6896099" cy="4259355"/>
          </a:xfrm>
          <a:prstGeom prst="rect">
            <a:avLst/>
          </a:prstGeom>
        </p:spPr>
      </p:pic>
      <p:pic>
        <p:nvPicPr>
          <p:cNvPr id="6" name="Picture 5"/>
          <p:cNvPicPr>
            <a:picLocks noChangeAspect="1"/>
          </p:cNvPicPr>
          <p:nvPr/>
        </p:nvPicPr>
        <p:blipFill>
          <a:blip r:embed="rId4"/>
          <a:stretch>
            <a:fillRect/>
          </a:stretch>
        </p:blipFill>
        <p:spPr>
          <a:xfrm>
            <a:off x="6899606" y="1743075"/>
            <a:ext cx="4516106" cy="3086100"/>
          </a:xfrm>
          <a:prstGeom prst="rect">
            <a:avLst/>
          </a:prstGeom>
        </p:spPr>
      </p:pic>
      <p:sp>
        <p:nvSpPr>
          <p:cNvPr id="7" name="TextBox 6"/>
          <p:cNvSpPr txBox="1"/>
          <p:nvPr/>
        </p:nvSpPr>
        <p:spPr>
          <a:xfrm>
            <a:off x="1700212" y="5931735"/>
            <a:ext cx="8050024" cy="369332"/>
          </a:xfrm>
          <a:prstGeom prst="rect">
            <a:avLst/>
          </a:prstGeom>
          <a:solidFill>
            <a:schemeClr val="bg1"/>
          </a:solidFill>
        </p:spPr>
        <p:txBody>
          <a:bodyPr wrap="none" rtlCol="0">
            <a:spAutoFit/>
          </a:bodyPr>
          <a:lstStyle/>
          <a:p>
            <a:r>
              <a:rPr lang="en-IE" b="1" dirty="0" smtClean="0"/>
              <a:t>These are the books and the uniform the children use in </a:t>
            </a:r>
            <a:r>
              <a:rPr lang="en-IE" b="1" dirty="0" err="1" smtClean="0"/>
              <a:t>Amrao</a:t>
            </a:r>
            <a:r>
              <a:rPr lang="en-IE" b="1" dirty="0" smtClean="0"/>
              <a:t> </a:t>
            </a:r>
            <a:r>
              <a:rPr lang="en-IE" b="1" dirty="0" err="1" smtClean="0"/>
              <a:t>Manush</a:t>
            </a:r>
            <a:endParaRPr lang="en-IE" b="1" dirty="0"/>
          </a:p>
        </p:txBody>
      </p:sp>
      <p:sp>
        <p:nvSpPr>
          <p:cNvPr id="8" name="TextBox 7"/>
          <p:cNvSpPr txBox="1"/>
          <p:nvPr/>
        </p:nvSpPr>
        <p:spPr>
          <a:xfrm>
            <a:off x="7466777" y="6382394"/>
            <a:ext cx="3991798" cy="600164"/>
          </a:xfrm>
          <a:prstGeom prst="rect">
            <a:avLst/>
          </a:prstGeom>
          <a:noFill/>
        </p:spPr>
        <p:txBody>
          <a:bodyPr wrap="none" rtlCol="0">
            <a:spAutoFit/>
          </a:bodyPr>
          <a:lstStyle/>
          <a:p>
            <a:r>
              <a:rPr lang="en-IE" sz="1100" b="1" dirty="0"/>
              <a:t>All photos </a:t>
            </a:r>
          </a:p>
          <a:p>
            <a:r>
              <a:rPr lang="en-IE" sz="1100" b="1" dirty="0"/>
              <a:t>2018 (March), Bangladesh, Photographer: Jennifer Nolan</a:t>
            </a:r>
          </a:p>
          <a:p>
            <a:endParaRPr lang="en-IE" sz="1100" b="1" dirty="0"/>
          </a:p>
        </p:txBody>
      </p:sp>
    </p:spTree>
    <p:extLst>
      <p:ext uri="{BB962C8B-B14F-4D97-AF65-F5344CB8AC3E}">
        <p14:creationId xmlns:p14="http://schemas.microsoft.com/office/powerpoint/2010/main" val="2095570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84800"/>
            <a:ext cx="3271838" cy="640800"/>
          </a:xfrm>
        </p:spPr>
        <p:txBody>
          <a:bodyPr/>
          <a:lstStyle/>
          <a:p>
            <a:r>
              <a:rPr lang="en-IE" dirty="0" smtClean="0"/>
              <a:t>Activity Time!</a:t>
            </a:r>
            <a:endParaRPr lang="en-IE" dirty="0"/>
          </a:p>
        </p:txBody>
      </p:sp>
      <p:sp>
        <p:nvSpPr>
          <p:cNvPr id="3" name="Content Placeholder 2"/>
          <p:cNvSpPr>
            <a:spLocks noGrp="1"/>
          </p:cNvSpPr>
          <p:nvPr>
            <p:ph sz="quarter" idx="13"/>
          </p:nvPr>
        </p:nvSpPr>
        <p:spPr>
          <a:xfrm>
            <a:off x="755381" y="1593900"/>
            <a:ext cx="5947314" cy="4961700"/>
          </a:xfrm>
        </p:spPr>
        <p:txBody>
          <a:bodyPr>
            <a:normAutofit/>
          </a:bodyPr>
          <a:lstStyle/>
          <a:p>
            <a:r>
              <a:rPr lang="en-IE" dirty="0" smtClean="0">
                <a:solidFill>
                  <a:srgbClr val="015D5A"/>
                </a:solidFill>
                <a:latin typeface="+mn-lt"/>
              </a:rPr>
              <a:t>You can </a:t>
            </a:r>
            <a:r>
              <a:rPr lang="en-IE" dirty="0" smtClean="0">
                <a:solidFill>
                  <a:srgbClr val="015D5A"/>
                </a:solidFill>
                <a:latin typeface="+mn-lt"/>
                <a:hlinkClick r:id="rId3"/>
              </a:rPr>
              <a:t>download</a:t>
            </a:r>
            <a:r>
              <a:rPr lang="en-IE" dirty="0" smtClean="0">
                <a:solidFill>
                  <a:srgbClr val="015D5A"/>
                </a:solidFill>
                <a:latin typeface="+mn-lt"/>
              </a:rPr>
              <a:t> this activity sheet from the website or draw it out yourself</a:t>
            </a:r>
          </a:p>
          <a:p>
            <a:r>
              <a:rPr lang="en-IE" dirty="0" smtClean="0">
                <a:solidFill>
                  <a:srgbClr val="015D5A"/>
                </a:solidFill>
                <a:latin typeface="+mn-lt"/>
              </a:rPr>
              <a:t>In the circle draw a picture of Aisha and write her name</a:t>
            </a:r>
          </a:p>
          <a:p>
            <a:r>
              <a:rPr lang="en-IE" dirty="0" smtClean="0">
                <a:solidFill>
                  <a:srgbClr val="015D5A"/>
                </a:solidFill>
                <a:latin typeface="+mn-lt"/>
              </a:rPr>
              <a:t>In each box write </a:t>
            </a:r>
            <a:r>
              <a:rPr lang="en-IE" dirty="0">
                <a:solidFill>
                  <a:srgbClr val="015D5A"/>
                </a:solidFill>
                <a:latin typeface="+mn-lt"/>
              </a:rPr>
              <a:t>w</a:t>
            </a:r>
            <a:r>
              <a:rPr lang="en-IE" dirty="0" smtClean="0">
                <a:solidFill>
                  <a:srgbClr val="015D5A"/>
                </a:solidFill>
                <a:latin typeface="+mn-lt"/>
              </a:rPr>
              <a:t>hat you think she might say, think, do and feel</a:t>
            </a:r>
            <a:endParaRPr lang="en-IE" dirty="0">
              <a:solidFill>
                <a:srgbClr val="015D5A"/>
              </a:solidFill>
              <a:latin typeface="+mn-lt"/>
            </a:endParaRPr>
          </a:p>
          <a:p>
            <a:r>
              <a:rPr lang="en-IE" dirty="0" smtClean="0">
                <a:solidFill>
                  <a:srgbClr val="015D5A"/>
                </a:solidFill>
                <a:latin typeface="+mn-lt"/>
              </a:rPr>
              <a:t>Think about her hopes and dreams for the future</a:t>
            </a:r>
          </a:p>
          <a:p>
            <a:r>
              <a:rPr lang="en-IE" dirty="0" smtClean="0">
                <a:solidFill>
                  <a:srgbClr val="015D5A"/>
                </a:solidFill>
                <a:latin typeface="+mn-lt"/>
              </a:rPr>
              <a:t>Are they similar or different to yours?</a:t>
            </a:r>
          </a:p>
          <a:p>
            <a:endParaRPr lang="en-IE" dirty="0"/>
          </a:p>
        </p:txBody>
      </p:sp>
      <p:pic>
        <p:nvPicPr>
          <p:cNvPr id="4" name="Picture 3"/>
          <p:cNvPicPr>
            <a:picLocks noChangeAspect="1"/>
          </p:cNvPicPr>
          <p:nvPr/>
        </p:nvPicPr>
        <p:blipFill>
          <a:blip r:embed="rId4"/>
          <a:stretch>
            <a:fillRect/>
          </a:stretch>
        </p:blipFill>
        <p:spPr>
          <a:xfrm>
            <a:off x="7129462" y="1539900"/>
            <a:ext cx="4448175" cy="4591050"/>
          </a:xfrm>
          <a:prstGeom prst="rect">
            <a:avLst/>
          </a:prstGeom>
        </p:spPr>
      </p:pic>
    </p:spTree>
    <p:extLst>
      <p:ext uri="{BB962C8B-B14F-4D97-AF65-F5344CB8AC3E}">
        <p14:creationId xmlns:p14="http://schemas.microsoft.com/office/powerpoint/2010/main" val="122412206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784800"/>
            <a:ext cx="6300789" cy="640800"/>
          </a:xfrm>
        </p:spPr>
        <p:txBody>
          <a:bodyPr>
            <a:normAutofit/>
          </a:bodyPr>
          <a:lstStyle/>
          <a:p>
            <a:r>
              <a:rPr lang="en-IE" dirty="0" smtClean="0"/>
              <a:t>Learn More about Bangladesh!</a:t>
            </a:r>
            <a:endParaRPr lang="en-IE" dirty="0"/>
          </a:p>
        </p:txBody>
      </p:sp>
      <p:sp>
        <p:nvSpPr>
          <p:cNvPr id="3" name="Content Placeholder 2"/>
          <p:cNvSpPr>
            <a:spLocks noGrp="1"/>
          </p:cNvSpPr>
          <p:nvPr>
            <p:ph sz="quarter" idx="13"/>
          </p:nvPr>
        </p:nvSpPr>
        <p:spPr>
          <a:xfrm>
            <a:off x="596360" y="2071687"/>
            <a:ext cx="7018877" cy="3314700"/>
          </a:xfrm>
        </p:spPr>
        <p:txBody>
          <a:bodyPr>
            <a:normAutofit/>
          </a:bodyPr>
          <a:lstStyle/>
          <a:p>
            <a:r>
              <a:rPr lang="en-IE" sz="3200" dirty="0" smtClean="0">
                <a:solidFill>
                  <a:srgbClr val="015D5A"/>
                </a:solidFill>
                <a:hlinkClick r:id="rId3"/>
              </a:rPr>
              <a:t>Download</a:t>
            </a:r>
            <a:r>
              <a:rPr lang="en-IE" sz="3200" dirty="0" smtClean="0">
                <a:solidFill>
                  <a:srgbClr val="015D5A"/>
                </a:solidFill>
              </a:rPr>
              <a:t> our Bangladesh Country Profile </a:t>
            </a:r>
          </a:p>
          <a:p>
            <a:r>
              <a:rPr lang="en-IE" sz="3200" dirty="0" smtClean="0">
                <a:solidFill>
                  <a:srgbClr val="015D5A"/>
                </a:solidFill>
              </a:rPr>
              <a:t>Watch some videos on our YouTube channel</a:t>
            </a:r>
          </a:p>
          <a:p>
            <a:r>
              <a:rPr lang="en-IE" sz="3200" dirty="0" smtClean="0">
                <a:solidFill>
                  <a:srgbClr val="015D5A"/>
                </a:solidFill>
              </a:rPr>
              <a:t>Visit our website for the latest news!</a:t>
            </a:r>
          </a:p>
        </p:txBody>
      </p:sp>
      <p:pic>
        <p:nvPicPr>
          <p:cNvPr id="4" name="Picture 3">
            <a:hlinkClick r:id="rId3"/>
          </p:cNvPr>
          <p:cNvPicPr>
            <a:picLocks noChangeAspect="1"/>
          </p:cNvPicPr>
          <p:nvPr/>
        </p:nvPicPr>
        <p:blipFill>
          <a:blip r:embed="rId4"/>
          <a:stretch>
            <a:fillRect/>
          </a:stretch>
        </p:blipFill>
        <p:spPr>
          <a:xfrm>
            <a:off x="8058150" y="2028825"/>
            <a:ext cx="2847975" cy="2343150"/>
          </a:xfrm>
          <a:prstGeom prst="rect">
            <a:avLst/>
          </a:prstGeom>
        </p:spPr>
      </p:pic>
    </p:spTree>
    <p:extLst>
      <p:ext uri="{BB962C8B-B14F-4D97-AF65-F5344CB8AC3E}">
        <p14:creationId xmlns:p14="http://schemas.microsoft.com/office/powerpoint/2010/main" val="338754822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9561" y="784800"/>
            <a:ext cx="2949427" cy="845592"/>
          </a:xfrm>
        </p:spPr>
        <p:txBody>
          <a:bodyPr>
            <a:normAutofit/>
          </a:bodyPr>
          <a:lstStyle/>
          <a:p>
            <a:r>
              <a:rPr lang="en-IE" dirty="0" smtClean="0"/>
              <a:t>Get In touch!</a:t>
            </a:r>
            <a:endParaRPr lang="en-IE" dirty="0"/>
          </a:p>
        </p:txBody>
      </p:sp>
      <p:pic>
        <p:nvPicPr>
          <p:cNvPr id="2050" name="Picture 2" descr="Image result for we need yo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69468" y="307701"/>
            <a:ext cx="3608061" cy="1799787"/>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674370" y="2146904"/>
            <a:ext cx="11203159" cy="4339650"/>
          </a:xfrm>
          <a:prstGeom prst="rect">
            <a:avLst/>
          </a:prstGeom>
          <a:noFill/>
        </p:spPr>
        <p:txBody>
          <a:bodyPr wrap="square" rtlCol="0">
            <a:spAutoFit/>
          </a:bodyPr>
          <a:lstStyle/>
          <a:p>
            <a:pPr algn="ctr"/>
            <a:r>
              <a:rPr lang="en-IE" sz="3600" b="1" dirty="0" smtClean="0">
                <a:solidFill>
                  <a:srgbClr val="00B5AD"/>
                </a:solidFill>
              </a:rPr>
              <a:t>Concern Active</a:t>
            </a:r>
          </a:p>
          <a:p>
            <a:pPr algn="ctr"/>
            <a:r>
              <a:rPr lang="en-IE" sz="3600" b="1" dirty="0" smtClean="0">
                <a:solidFill>
                  <a:srgbClr val="00B5AD"/>
                </a:solidFill>
              </a:rPr>
              <a:t> </a:t>
            </a:r>
          </a:p>
          <a:p>
            <a:r>
              <a:rPr lang="en-IE" sz="3600" b="1" dirty="0" smtClean="0">
                <a:solidFill>
                  <a:srgbClr val="015D5A"/>
                </a:solidFill>
              </a:rPr>
              <a:t>Twitter</a:t>
            </a:r>
            <a:r>
              <a:rPr lang="en-IE" sz="3600" b="1" dirty="0" smtClean="0">
                <a:solidFill>
                  <a:srgbClr val="00B5AD"/>
                </a:solidFill>
              </a:rPr>
              <a:t> 	@</a:t>
            </a:r>
            <a:r>
              <a:rPr lang="en-IE" sz="3600" b="1" dirty="0" err="1" smtClean="0">
                <a:solidFill>
                  <a:srgbClr val="00B5AD"/>
                </a:solidFill>
              </a:rPr>
              <a:t>Concernactive</a:t>
            </a:r>
            <a:r>
              <a:rPr lang="en-IE" sz="3600" b="1" dirty="0" smtClean="0">
                <a:solidFill>
                  <a:srgbClr val="00B5AD"/>
                </a:solidFill>
              </a:rPr>
              <a:t> </a:t>
            </a:r>
          </a:p>
          <a:p>
            <a:endParaRPr lang="en-IE" sz="3600" b="1" dirty="0" smtClean="0">
              <a:solidFill>
                <a:srgbClr val="00B5AD"/>
              </a:solidFill>
            </a:endParaRPr>
          </a:p>
          <a:p>
            <a:r>
              <a:rPr lang="en-IE" sz="3600" b="1" dirty="0" smtClean="0">
                <a:solidFill>
                  <a:srgbClr val="015D5A"/>
                </a:solidFill>
              </a:rPr>
              <a:t>Instagram</a:t>
            </a:r>
            <a:r>
              <a:rPr lang="en-IE" sz="3600" b="1" dirty="0" smtClean="0">
                <a:solidFill>
                  <a:srgbClr val="00B5AD"/>
                </a:solidFill>
              </a:rPr>
              <a:t> @</a:t>
            </a:r>
            <a:r>
              <a:rPr lang="en-IE" sz="3600" b="1" dirty="0" err="1" smtClean="0">
                <a:solidFill>
                  <a:srgbClr val="00B5AD"/>
                </a:solidFill>
              </a:rPr>
              <a:t>Concernactive</a:t>
            </a:r>
            <a:r>
              <a:rPr lang="en-IE" sz="3600" b="1" dirty="0" smtClean="0">
                <a:solidFill>
                  <a:srgbClr val="00B5AD"/>
                </a:solidFill>
              </a:rPr>
              <a:t> </a:t>
            </a:r>
          </a:p>
          <a:p>
            <a:endParaRPr lang="en-IE" sz="3600" b="1" dirty="0" smtClean="0">
              <a:solidFill>
                <a:srgbClr val="00B5AD"/>
              </a:solidFill>
            </a:endParaRPr>
          </a:p>
          <a:p>
            <a:r>
              <a:rPr lang="en-IE" sz="3600" b="1" dirty="0" smtClean="0">
                <a:solidFill>
                  <a:srgbClr val="015D5A"/>
                </a:solidFill>
              </a:rPr>
              <a:t>Web</a:t>
            </a:r>
            <a:r>
              <a:rPr lang="en-IE" sz="3600" b="1" dirty="0" smtClean="0">
                <a:solidFill>
                  <a:srgbClr val="00B5AD"/>
                </a:solidFill>
              </a:rPr>
              <a:t> </a:t>
            </a:r>
            <a:r>
              <a:rPr lang="en-IE" sz="3600" b="1" dirty="0" smtClean="0">
                <a:solidFill>
                  <a:srgbClr val="00B5AD"/>
                </a:solidFill>
                <a:hlinkClick r:id="rId4"/>
              </a:rPr>
              <a:t>www.concern.net</a:t>
            </a:r>
            <a:endParaRPr lang="en-IE" sz="3600" b="1" dirty="0" smtClean="0">
              <a:solidFill>
                <a:srgbClr val="00B5AD"/>
              </a:solidFill>
            </a:endParaRPr>
          </a:p>
          <a:p>
            <a:endParaRPr lang="en-IE" sz="2400" dirty="0" smtClean="0">
              <a:latin typeface="+mj-lt"/>
            </a:endParaRPr>
          </a:p>
        </p:txBody>
      </p:sp>
      <p:sp>
        <p:nvSpPr>
          <p:cNvPr id="3" name="AutoShape 2" descr="Image result for twitter logo"/>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IE"/>
          </a:p>
        </p:txBody>
      </p:sp>
      <p:pic>
        <p:nvPicPr>
          <p:cNvPr id="1032" name="Picture 8" descr="Image result for twitter ico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20649" y="3249228"/>
            <a:ext cx="918376" cy="614362"/>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Image result for insta icon"/>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79413" y="4039730"/>
            <a:ext cx="1123950" cy="1123951"/>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Image result for website icon"/>
          <p:cNvPicPr>
            <a:picLocks noChangeAspect="1" noChangeArrowheads="1"/>
          </p:cNvPicPr>
          <p:nvPr/>
        </p:nvPicPr>
        <p:blipFill rotWithShape="1">
          <a:blip r:embed="rId7">
            <a:extLst>
              <a:ext uri="{28A0092B-C50C-407E-A947-70E740481C1C}">
                <a14:useLocalDpi xmlns:a14="http://schemas.microsoft.com/office/drawing/2010/main" val="0"/>
              </a:ext>
            </a:extLst>
          </a:blip>
          <a:srcRect t="7798" b="20952"/>
          <a:stretch/>
        </p:blipFill>
        <p:spPr bwMode="auto">
          <a:xfrm>
            <a:off x="6779413" y="5215938"/>
            <a:ext cx="1238250" cy="9501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451079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19327211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460091" y="2239200"/>
            <a:ext cx="547845" cy="461665"/>
          </a:xfrm>
          <a:prstGeom prst="rect">
            <a:avLst/>
          </a:prstGeom>
          <a:solidFill>
            <a:schemeClr val="bg1"/>
          </a:solidFill>
        </p:spPr>
        <p:txBody>
          <a:bodyPr wrap="square" rtlCol="0">
            <a:spAutoFit/>
          </a:bodyPr>
          <a:lstStyle/>
          <a:p>
            <a:endParaRPr lang="en-IE" sz="2400" b="1" dirty="0">
              <a:solidFill>
                <a:srgbClr val="01B6AD"/>
              </a:solidFill>
            </a:endParaRPr>
          </a:p>
        </p:txBody>
      </p:sp>
      <p:sp>
        <p:nvSpPr>
          <p:cNvPr id="14" name="Title 1">
            <a:extLst>
              <a:ext uri="{FF2B5EF4-FFF2-40B4-BE49-F238E27FC236}">
                <a16:creationId xmlns:a16="http://schemas.microsoft.com/office/drawing/2014/main" id="{5C52CC34-A218-294A-B028-00F736A13187}"/>
              </a:ext>
            </a:extLst>
          </p:cNvPr>
          <p:cNvSpPr txBox="1">
            <a:spLocks/>
          </p:cNvSpPr>
          <p:nvPr/>
        </p:nvSpPr>
        <p:spPr>
          <a:xfrm>
            <a:off x="6967782" y="1385955"/>
            <a:ext cx="5005387" cy="5236335"/>
          </a:xfrm>
          <a:prstGeom prst="rect">
            <a:avLst/>
          </a:prstGeom>
          <a:noFill/>
        </p:spPr>
        <p:txBody>
          <a:bodyPr vert="horz" lIns="91440" tIns="45720" rIns="91440" bIns="45720" rtlCol="0" anchor="t" anchorCtr="0">
            <a:normAutofit fontScale="40000" lnSpcReduction="20000"/>
          </a:bodyPr>
          <a:lstStyle>
            <a:lvl1pPr algn="l" defTabSz="914400" rtl="0" eaLnBrk="1" latinLnBrk="0" hangingPunct="1">
              <a:lnSpc>
                <a:spcPct val="100000"/>
              </a:lnSpc>
              <a:spcBef>
                <a:spcPct val="0"/>
              </a:spcBef>
              <a:buNone/>
              <a:defRPr sz="6000" b="1" i="0" kern="1200" baseline="0">
                <a:solidFill>
                  <a:schemeClr val="bg1"/>
                </a:solidFill>
                <a:latin typeface="Arial" panose="020B0604020202020204" pitchFamily="34" charset="0"/>
                <a:ea typeface="+mj-ea"/>
                <a:cs typeface="+mj-cs"/>
              </a:defRPr>
            </a:lvl1pPr>
          </a:lstStyle>
          <a:p>
            <a:pPr algn="ctr"/>
            <a:r>
              <a:rPr lang="en-US" dirty="0" smtClean="0">
                <a:solidFill>
                  <a:srgbClr val="015D5A"/>
                </a:solidFill>
              </a:rPr>
              <a:t>Download the book for free </a:t>
            </a:r>
            <a:r>
              <a:rPr lang="en-US" dirty="0" smtClean="0">
                <a:solidFill>
                  <a:srgbClr val="015D5A"/>
                </a:solidFill>
                <a:hlinkClick r:id="rId3"/>
              </a:rPr>
              <a:t>here</a:t>
            </a:r>
            <a:r>
              <a:rPr lang="en-US" dirty="0" smtClean="0">
                <a:solidFill>
                  <a:srgbClr val="015D5A"/>
                </a:solidFill>
              </a:rPr>
              <a:t>!</a:t>
            </a:r>
          </a:p>
          <a:p>
            <a:pPr algn="ctr"/>
            <a:endParaRPr lang="en-US" dirty="0">
              <a:solidFill>
                <a:srgbClr val="015D5A"/>
              </a:solidFill>
            </a:endParaRPr>
          </a:p>
          <a:p>
            <a:pPr algn="ctr"/>
            <a:r>
              <a:rPr lang="en-US" i="1" dirty="0" smtClean="0">
                <a:solidFill>
                  <a:srgbClr val="015D5A"/>
                </a:solidFill>
              </a:rPr>
              <a:t>Someone Like Me </a:t>
            </a:r>
            <a:r>
              <a:rPr lang="en-US" dirty="0" smtClean="0">
                <a:solidFill>
                  <a:srgbClr val="015D5A"/>
                </a:solidFill>
              </a:rPr>
              <a:t>is an illustrated story book which tells stories of children in countries that Concern works in. </a:t>
            </a:r>
          </a:p>
          <a:p>
            <a:pPr algn="ctr"/>
            <a:r>
              <a:rPr lang="en-US" dirty="0" smtClean="0">
                <a:solidFill>
                  <a:srgbClr val="015D5A"/>
                </a:solidFill>
              </a:rPr>
              <a:t>This is suitable for senior primary students. </a:t>
            </a:r>
          </a:p>
          <a:p>
            <a:pPr algn="ctr"/>
            <a:endParaRPr lang="en-US" dirty="0">
              <a:solidFill>
                <a:srgbClr val="015D5A"/>
              </a:solidFill>
            </a:endParaRPr>
          </a:p>
          <a:p>
            <a:pPr algn="ctr"/>
            <a:r>
              <a:rPr lang="en-US" dirty="0" smtClean="0">
                <a:solidFill>
                  <a:srgbClr val="015D5A"/>
                </a:solidFill>
              </a:rPr>
              <a:t>Parents/teachers should download and read the stories first to ensure they are familiar with the issues and themes raised.</a:t>
            </a:r>
          </a:p>
          <a:p>
            <a:pPr algn="ctr"/>
            <a:r>
              <a:rPr lang="en-US" dirty="0" smtClean="0">
                <a:solidFill>
                  <a:srgbClr val="015D5A"/>
                </a:solidFill>
              </a:rPr>
              <a:t>You can order a hard copy – email: </a:t>
            </a:r>
            <a:r>
              <a:rPr lang="en-US" dirty="0" smtClean="0">
                <a:solidFill>
                  <a:srgbClr val="015D5A"/>
                </a:solidFill>
                <a:hlinkClick r:id="rId4"/>
              </a:rPr>
              <a:t>resources@concern.net</a:t>
            </a:r>
            <a:endParaRPr lang="en-US" dirty="0">
              <a:solidFill>
                <a:srgbClr val="015D5A"/>
              </a:solidFill>
            </a:endParaRPr>
          </a:p>
        </p:txBody>
      </p:sp>
      <p:sp>
        <p:nvSpPr>
          <p:cNvPr id="15" name="Content Placeholder 2">
            <a:extLst>
              <a:ext uri="{FF2B5EF4-FFF2-40B4-BE49-F238E27FC236}">
                <a16:creationId xmlns:a16="http://schemas.microsoft.com/office/drawing/2014/main" id="{3D2C23D5-6BE3-9B4B-904D-2EB67E8E66B8}"/>
              </a:ext>
            </a:extLst>
          </p:cNvPr>
          <p:cNvSpPr>
            <a:spLocks noGrp="1"/>
          </p:cNvSpPr>
          <p:nvPr>
            <p:ph sz="quarter" idx="13"/>
          </p:nvPr>
        </p:nvSpPr>
        <p:spPr>
          <a:xfrm>
            <a:off x="747498" y="1555676"/>
            <a:ext cx="6161626" cy="4473227"/>
          </a:xfrm>
        </p:spPr>
        <p:txBody>
          <a:bodyPr>
            <a:normAutofit lnSpcReduction="10000"/>
          </a:bodyPr>
          <a:lstStyle/>
          <a:p>
            <a:pPr marL="0" indent="0">
              <a:buNone/>
            </a:pPr>
            <a:endParaRPr lang="en-US" dirty="0" smtClean="0"/>
          </a:p>
          <a:p>
            <a:r>
              <a:rPr lang="en-US" dirty="0" smtClean="0"/>
              <a:t>Use this presentation in </a:t>
            </a:r>
            <a:r>
              <a:rPr lang="en-US" u="sng" dirty="0" smtClean="0"/>
              <a:t>Slide Show </a:t>
            </a:r>
            <a:r>
              <a:rPr lang="en-US" dirty="0" smtClean="0"/>
              <a:t>mode </a:t>
            </a:r>
          </a:p>
          <a:p>
            <a:r>
              <a:rPr lang="en-US" dirty="0" smtClean="0"/>
              <a:t>Click wherever you see            to hear instructions/listen to the story </a:t>
            </a:r>
          </a:p>
          <a:p>
            <a:r>
              <a:rPr lang="en-US" dirty="0" smtClean="0"/>
              <a:t>There is extra information in the notes section of this presentation for teachers/parents</a:t>
            </a:r>
          </a:p>
          <a:p>
            <a:r>
              <a:rPr lang="en-US" dirty="0" smtClean="0"/>
              <a:t>There is an activity to do at the end. </a:t>
            </a:r>
          </a:p>
          <a:p>
            <a:r>
              <a:rPr lang="en-US" dirty="0" smtClean="0"/>
              <a:t>Worksheets and extra information can be found on our website </a:t>
            </a:r>
            <a:r>
              <a:rPr lang="en-US" dirty="0" smtClean="0">
                <a:hlinkClick r:id="rId3"/>
              </a:rPr>
              <a:t>here</a:t>
            </a:r>
            <a:endParaRPr lang="en-US" dirty="0"/>
          </a:p>
        </p:txBody>
      </p:sp>
      <p:sp>
        <p:nvSpPr>
          <p:cNvPr id="16" name="Title 1">
            <a:extLst>
              <a:ext uri="{FF2B5EF4-FFF2-40B4-BE49-F238E27FC236}">
                <a16:creationId xmlns:a16="http://schemas.microsoft.com/office/drawing/2014/main" id="{7FE49D51-8DA6-B34F-AC02-E85C5A19D4A4}"/>
              </a:ext>
            </a:extLst>
          </p:cNvPr>
          <p:cNvSpPr>
            <a:spLocks noGrp="1"/>
          </p:cNvSpPr>
          <p:nvPr>
            <p:ph type="title"/>
          </p:nvPr>
        </p:nvSpPr>
        <p:spPr>
          <a:xfrm>
            <a:off x="898634" y="914877"/>
            <a:ext cx="5859354" cy="640800"/>
          </a:xfrm>
        </p:spPr>
        <p:txBody>
          <a:bodyPr>
            <a:normAutofit/>
          </a:bodyPr>
          <a:lstStyle/>
          <a:p>
            <a:r>
              <a:rPr lang="en-US" dirty="0" smtClean="0"/>
              <a:t>How to use this presentation</a:t>
            </a:r>
            <a:endParaRPr lang="en-US" dirty="0"/>
          </a:p>
        </p:txBody>
      </p:sp>
      <p:pic>
        <p:nvPicPr>
          <p:cNvPr id="2" name="Picture 1"/>
          <p:cNvPicPr>
            <a:picLocks noChangeAspect="1"/>
          </p:cNvPicPr>
          <p:nvPr/>
        </p:nvPicPr>
        <p:blipFill>
          <a:blip r:embed="rId5"/>
          <a:stretch>
            <a:fillRect/>
          </a:stretch>
        </p:blipFill>
        <p:spPr>
          <a:xfrm>
            <a:off x="4622173" y="2657720"/>
            <a:ext cx="771525" cy="561975"/>
          </a:xfrm>
          <a:prstGeom prst="rect">
            <a:avLst/>
          </a:prstGeom>
        </p:spPr>
      </p:pic>
    </p:spTree>
    <p:extLst>
      <p:ext uri="{BB962C8B-B14F-4D97-AF65-F5344CB8AC3E}">
        <p14:creationId xmlns:p14="http://schemas.microsoft.com/office/powerpoint/2010/main" val="177704939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hlinkClick r:id="rId3"/>
          </p:cNvPr>
          <p:cNvPicPr>
            <a:picLocks noChangeAspect="1"/>
          </p:cNvPicPr>
          <p:nvPr/>
        </p:nvPicPr>
        <p:blipFill>
          <a:blip r:embed="rId4"/>
          <a:stretch>
            <a:fillRect/>
          </a:stretch>
        </p:blipFill>
        <p:spPr>
          <a:xfrm>
            <a:off x="2457450" y="1327077"/>
            <a:ext cx="7676907" cy="5216598"/>
          </a:xfrm>
          <a:prstGeom prst="rect">
            <a:avLst/>
          </a:prstGeom>
          <a:ln>
            <a:noFill/>
          </a:ln>
        </p:spPr>
      </p:pic>
      <p:sp>
        <p:nvSpPr>
          <p:cNvPr id="9" name="TextBox 8"/>
          <p:cNvSpPr txBox="1"/>
          <p:nvPr/>
        </p:nvSpPr>
        <p:spPr>
          <a:xfrm>
            <a:off x="4893636" y="2670585"/>
            <a:ext cx="547845" cy="461665"/>
          </a:xfrm>
          <a:prstGeom prst="rect">
            <a:avLst/>
          </a:prstGeom>
          <a:solidFill>
            <a:schemeClr val="bg1"/>
          </a:solidFill>
        </p:spPr>
        <p:txBody>
          <a:bodyPr wrap="square" rtlCol="0">
            <a:spAutoFit/>
          </a:bodyPr>
          <a:lstStyle/>
          <a:p>
            <a:endParaRPr lang="en-IE" sz="2400" b="1" dirty="0">
              <a:solidFill>
                <a:srgbClr val="01B6AD"/>
              </a:solidFill>
            </a:endParaRPr>
          </a:p>
        </p:txBody>
      </p:sp>
      <p:sp>
        <p:nvSpPr>
          <p:cNvPr id="14" name="Title 1">
            <a:extLst>
              <a:ext uri="{FF2B5EF4-FFF2-40B4-BE49-F238E27FC236}">
                <a16:creationId xmlns:a16="http://schemas.microsoft.com/office/drawing/2014/main" id="{7FE49D51-8DA6-B34F-AC02-E85C5A19D4A4}"/>
              </a:ext>
            </a:extLst>
          </p:cNvPr>
          <p:cNvSpPr>
            <a:spLocks noGrp="1"/>
          </p:cNvSpPr>
          <p:nvPr>
            <p:ph type="title"/>
          </p:nvPr>
        </p:nvSpPr>
        <p:spPr>
          <a:xfrm>
            <a:off x="439377" y="528638"/>
            <a:ext cx="2575286" cy="707116"/>
          </a:xfrm>
        </p:spPr>
        <p:txBody>
          <a:bodyPr>
            <a:normAutofit/>
          </a:bodyPr>
          <a:lstStyle/>
          <a:p>
            <a:r>
              <a:rPr lang="en-US" dirty="0" smtClean="0"/>
              <a:t>Who we are</a:t>
            </a:r>
            <a:endParaRPr lang="en-US" dirty="0"/>
          </a:p>
        </p:txBody>
      </p:sp>
    </p:spTree>
    <p:extLst>
      <p:ext uri="{BB962C8B-B14F-4D97-AF65-F5344CB8AC3E}">
        <p14:creationId xmlns:p14="http://schemas.microsoft.com/office/powerpoint/2010/main" val="352151852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D2C23D5-6BE3-9B4B-904D-2EB67E8E66B8}"/>
              </a:ext>
            </a:extLst>
          </p:cNvPr>
          <p:cNvSpPr>
            <a:spLocks noGrp="1"/>
          </p:cNvSpPr>
          <p:nvPr>
            <p:ph sz="quarter" idx="13"/>
          </p:nvPr>
        </p:nvSpPr>
        <p:spPr/>
        <p:txBody>
          <a:bodyPr/>
          <a:lstStyle/>
          <a:p>
            <a:endParaRPr lang="en-US"/>
          </a:p>
        </p:txBody>
      </p:sp>
      <p:pic>
        <p:nvPicPr>
          <p:cNvPr id="4" name="Picture 3"/>
          <p:cNvPicPr>
            <a:picLocks noChangeAspect="1"/>
          </p:cNvPicPr>
          <p:nvPr/>
        </p:nvPicPr>
        <p:blipFill>
          <a:blip r:embed="rId5"/>
          <a:stretch>
            <a:fillRect/>
          </a:stretch>
        </p:blipFill>
        <p:spPr>
          <a:xfrm>
            <a:off x="588580" y="937299"/>
            <a:ext cx="10854982" cy="5489876"/>
          </a:xfrm>
          <a:prstGeom prst="rect">
            <a:avLst/>
          </a:prstGeom>
        </p:spPr>
      </p:pic>
      <p:sp>
        <p:nvSpPr>
          <p:cNvPr id="5" name="Title 1">
            <a:extLst>
              <a:ext uri="{FF2B5EF4-FFF2-40B4-BE49-F238E27FC236}">
                <a16:creationId xmlns:a16="http://schemas.microsoft.com/office/drawing/2014/main" id="{7FE49D51-8DA6-B34F-AC02-E85C5A19D4A4}"/>
              </a:ext>
            </a:extLst>
          </p:cNvPr>
          <p:cNvSpPr>
            <a:spLocks noGrp="1"/>
          </p:cNvSpPr>
          <p:nvPr>
            <p:ph type="title"/>
          </p:nvPr>
        </p:nvSpPr>
        <p:spPr>
          <a:xfrm>
            <a:off x="898634" y="1026538"/>
            <a:ext cx="4377559" cy="640800"/>
          </a:xfrm>
        </p:spPr>
        <p:txBody>
          <a:bodyPr>
            <a:normAutofit/>
          </a:bodyPr>
          <a:lstStyle/>
          <a:p>
            <a:r>
              <a:rPr lang="en-US" dirty="0" smtClean="0"/>
              <a:t>Where do we work?</a:t>
            </a:r>
            <a:endParaRPr lang="en-US" dirty="0"/>
          </a:p>
        </p:txBody>
      </p:sp>
      <p:sp>
        <p:nvSpPr>
          <p:cNvPr id="6" name="TextBox 5"/>
          <p:cNvSpPr txBox="1"/>
          <p:nvPr/>
        </p:nvSpPr>
        <p:spPr>
          <a:xfrm>
            <a:off x="1646038" y="2219584"/>
            <a:ext cx="2710999" cy="584775"/>
          </a:xfrm>
          <a:prstGeom prst="rect">
            <a:avLst/>
          </a:prstGeom>
          <a:solidFill>
            <a:schemeClr val="bg1"/>
          </a:solidFill>
        </p:spPr>
        <p:txBody>
          <a:bodyPr wrap="none" rtlCol="0">
            <a:spAutoFit/>
          </a:bodyPr>
          <a:lstStyle/>
          <a:p>
            <a:r>
              <a:rPr lang="en-IE" sz="3200" b="1" dirty="0" smtClean="0">
                <a:solidFill>
                  <a:srgbClr val="015D5A"/>
                </a:solidFill>
              </a:rPr>
              <a:t>23</a:t>
            </a:r>
            <a:r>
              <a:rPr lang="en-IE" sz="3200" b="1" dirty="0" smtClean="0"/>
              <a:t> </a:t>
            </a:r>
            <a:r>
              <a:rPr lang="en-IE" sz="3200" b="1" dirty="0" smtClean="0">
                <a:solidFill>
                  <a:srgbClr val="015D5A"/>
                </a:solidFill>
              </a:rPr>
              <a:t>countries</a:t>
            </a:r>
            <a:r>
              <a:rPr lang="en-IE" sz="3200" b="1" dirty="0" smtClean="0"/>
              <a:t> </a:t>
            </a:r>
            <a:endParaRPr lang="en-IE" sz="3200" b="1" dirty="0"/>
          </a:p>
        </p:txBody>
      </p:sp>
      <p:pic>
        <p:nvPicPr>
          <p:cNvPr id="2" name="Map Description">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2710180" y="2919299"/>
            <a:ext cx="1033145" cy="874612"/>
          </a:xfrm>
          <a:prstGeom prst="rect">
            <a:avLst/>
          </a:prstGeom>
        </p:spPr>
      </p:pic>
    </p:spTree>
    <p:extLst>
      <p:ext uri="{BB962C8B-B14F-4D97-AF65-F5344CB8AC3E}">
        <p14:creationId xmlns:p14="http://schemas.microsoft.com/office/powerpoint/2010/main" val="3357328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2"/>
                    </p:tgtEl>
                  </p:cond>
                </p:stCondLst>
                <p:endSync evt="end" delay="0">
                  <p:rtn val="all"/>
                </p:endSync>
                <p:childTnLst>
                  <p:par>
                    <p:cTn id="8" fill="hold">
                      <p:stCondLst>
                        <p:cond delay="0"/>
                      </p:stCondLst>
                      <p:childTnLst>
                        <p:par>
                          <p:cTn id="9" fill="hold">
                            <p:stCondLst>
                              <p:cond delay="0"/>
                            </p:stCondLst>
                            <p:childTnLst>
                              <p:par>
                                <p:cTn id="10" presetID="1" presetClass="mediacall" presetSubtype="0" fill="hold" nodeType="clickEffect">
                                  <p:stCondLst>
                                    <p:cond delay="0"/>
                                  </p:stCondLst>
                                  <p:childTnLst>
                                    <p:cmd type="call" cmd="playFrom(0.0)">
                                      <p:cBhvr>
                                        <p:cTn id="11" dur="50915" fill="hold"/>
                                        <p:tgtEl>
                                          <p:spTgt spid="2"/>
                                        </p:tgtEl>
                                      </p:cBhvr>
                                    </p:cmd>
                                  </p:childTnLst>
                                </p:cTn>
                              </p:par>
                            </p:childTnLst>
                          </p:cTn>
                        </p:par>
                      </p:childTnLst>
                    </p:cTn>
                  </p:par>
                </p:childTnLst>
              </p:cTn>
              <p:nextCondLst>
                <p:cond evt="onClick" delay="0">
                  <p:tgtEl>
                    <p:spTgt spid="2"/>
                  </p:tgtEl>
                </p:cond>
              </p:nextCondLst>
            </p:seq>
            <p:audio>
              <p:cMediaNode vol="80000">
                <p:cTn id="12" fill="hold" display="0">
                  <p:stCondLst>
                    <p:cond delay="indefinite"/>
                  </p:stCondLst>
                  <p:endCondLst>
                    <p:cond evt="onStopAudio" delay="0">
                      <p:tgtEl>
                        <p:sldTgt/>
                      </p:tgtEl>
                    </p:cond>
                  </p:endCondLst>
                </p:cTn>
                <p:tgtEl>
                  <p:spTgt spid="2"/>
                </p:tgtEl>
              </p:cMediaNode>
            </p:audio>
          </p:childTnLst>
        </p:cTn>
      </p:par>
    </p:tnLst>
    <p:bldLst>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D2C23D5-6BE3-9B4B-904D-2EB67E8E66B8}"/>
              </a:ext>
            </a:extLst>
          </p:cNvPr>
          <p:cNvSpPr>
            <a:spLocks noGrp="1"/>
          </p:cNvSpPr>
          <p:nvPr>
            <p:ph sz="quarter" idx="13"/>
          </p:nvPr>
        </p:nvSpPr>
        <p:spPr>
          <a:xfrm>
            <a:off x="442185" y="1489510"/>
            <a:ext cx="4896000" cy="4772703"/>
          </a:xfrm>
        </p:spPr>
        <p:txBody>
          <a:bodyPr>
            <a:normAutofit fontScale="92500" lnSpcReduction="10000"/>
          </a:bodyPr>
          <a:lstStyle/>
          <a:p>
            <a:pPr marL="0" indent="0">
              <a:buNone/>
            </a:pPr>
            <a:r>
              <a:rPr lang="en-US" dirty="0" smtClean="0">
                <a:solidFill>
                  <a:srgbClr val="015D5A"/>
                </a:solidFill>
              </a:rPr>
              <a:t>Stories of children from </a:t>
            </a:r>
          </a:p>
          <a:p>
            <a:pPr marL="0" indent="0">
              <a:buNone/>
            </a:pPr>
            <a:r>
              <a:rPr lang="en-US" dirty="0" smtClean="0">
                <a:solidFill>
                  <a:srgbClr val="015D5A"/>
                </a:solidFill>
              </a:rPr>
              <a:t>8 different countries </a:t>
            </a:r>
          </a:p>
          <a:p>
            <a:pPr marL="0" indent="0">
              <a:buNone/>
            </a:pPr>
            <a:endParaRPr lang="en-US" dirty="0" smtClean="0"/>
          </a:p>
          <a:p>
            <a:r>
              <a:rPr lang="en-US" dirty="0" smtClean="0"/>
              <a:t>Somalia</a:t>
            </a:r>
          </a:p>
          <a:p>
            <a:r>
              <a:rPr lang="en-US" dirty="0" err="1" smtClean="0"/>
              <a:t>Phillipines</a:t>
            </a:r>
            <a:endParaRPr lang="en-US" dirty="0" smtClean="0"/>
          </a:p>
          <a:p>
            <a:r>
              <a:rPr lang="en-US" dirty="0" smtClean="0"/>
              <a:t>Lebanon</a:t>
            </a:r>
          </a:p>
          <a:p>
            <a:r>
              <a:rPr lang="en-US" dirty="0" smtClean="0"/>
              <a:t>Bangladesh</a:t>
            </a:r>
          </a:p>
          <a:p>
            <a:r>
              <a:rPr lang="en-US" dirty="0" smtClean="0"/>
              <a:t>Liberia </a:t>
            </a:r>
            <a:endParaRPr lang="en-US" dirty="0" smtClean="0"/>
          </a:p>
          <a:p>
            <a:r>
              <a:rPr lang="en-US" dirty="0" smtClean="0"/>
              <a:t>Kenya</a:t>
            </a:r>
          </a:p>
          <a:p>
            <a:r>
              <a:rPr lang="en-US" dirty="0" smtClean="0"/>
              <a:t>Malawi</a:t>
            </a:r>
          </a:p>
          <a:p>
            <a:r>
              <a:rPr lang="en-US" dirty="0" smtClean="0"/>
              <a:t>Haiti </a:t>
            </a:r>
            <a:endParaRPr lang="en-US" dirty="0"/>
          </a:p>
        </p:txBody>
      </p:sp>
      <p:sp>
        <p:nvSpPr>
          <p:cNvPr id="4" name="Title 1">
            <a:extLst>
              <a:ext uri="{FF2B5EF4-FFF2-40B4-BE49-F238E27FC236}">
                <a16:creationId xmlns:a16="http://schemas.microsoft.com/office/drawing/2014/main" id="{7FE49D51-8DA6-B34F-AC02-E85C5A19D4A4}"/>
              </a:ext>
            </a:extLst>
          </p:cNvPr>
          <p:cNvSpPr txBox="1">
            <a:spLocks/>
          </p:cNvSpPr>
          <p:nvPr/>
        </p:nvSpPr>
        <p:spPr>
          <a:xfrm>
            <a:off x="442185" y="605470"/>
            <a:ext cx="5344254" cy="640800"/>
          </a:xfrm>
          <a:prstGeom prst="rect">
            <a:avLst/>
          </a:prstGeom>
          <a:solidFill>
            <a:schemeClr val="bg1"/>
          </a:solidFill>
        </p:spPr>
        <p:txBody>
          <a:bodyPr vert="horz" lIns="91440" tIns="45720" rIns="91440" bIns="45720" rtlCol="0" anchor="ctr">
            <a:normAutofit fontScale="97500"/>
          </a:bodyPr>
          <a:lstStyle>
            <a:lvl1pPr algn="l" defTabSz="914400" rtl="0" eaLnBrk="1" latinLnBrk="0" hangingPunct="1">
              <a:lnSpc>
                <a:spcPct val="100000"/>
              </a:lnSpc>
              <a:spcBef>
                <a:spcPct val="0"/>
              </a:spcBef>
              <a:buNone/>
              <a:defRPr sz="3200" b="1" i="0" kern="1200" baseline="0">
                <a:solidFill>
                  <a:srgbClr val="00734A"/>
                </a:solidFill>
                <a:latin typeface="Arial" panose="020B0604020202020204" pitchFamily="34" charset="0"/>
                <a:ea typeface="+mj-ea"/>
                <a:cs typeface="+mj-cs"/>
              </a:defRPr>
            </a:lvl1pPr>
          </a:lstStyle>
          <a:p>
            <a:r>
              <a:rPr lang="en-US" dirty="0" smtClean="0"/>
              <a:t>What is Someone Like Me? </a:t>
            </a:r>
            <a:endParaRPr lang="en-US" dirty="0"/>
          </a:p>
        </p:txBody>
      </p:sp>
      <p:pic>
        <p:nvPicPr>
          <p:cNvPr id="5" name="Picture 4"/>
          <p:cNvPicPr>
            <a:picLocks noChangeAspect="1"/>
          </p:cNvPicPr>
          <p:nvPr/>
        </p:nvPicPr>
        <p:blipFill>
          <a:blip r:embed="rId2"/>
          <a:stretch>
            <a:fillRect/>
          </a:stretch>
        </p:blipFill>
        <p:spPr>
          <a:xfrm>
            <a:off x="4596901" y="2007474"/>
            <a:ext cx="7009968" cy="3545271"/>
          </a:xfrm>
          <a:prstGeom prst="rect">
            <a:avLst/>
          </a:prstGeom>
        </p:spPr>
      </p:pic>
      <p:pic>
        <p:nvPicPr>
          <p:cNvPr id="6" name="Picture 5"/>
          <p:cNvPicPr>
            <a:picLocks noChangeAspect="1"/>
          </p:cNvPicPr>
          <p:nvPr/>
        </p:nvPicPr>
        <p:blipFill>
          <a:blip r:embed="rId3"/>
          <a:stretch>
            <a:fillRect/>
          </a:stretch>
        </p:blipFill>
        <p:spPr>
          <a:xfrm>
            <a:off x="4185625" y="1489510"/>
            <a:ext cx="7843219" cy="4722103"/>
          </a:xfrm>
          <a:prstGeom prst="rect">
            <a:avLst/>
          </a:prstGeom>
        </p:spPr>
      </p:pic>
    </p:spTree>
    <p:extLst>
      <p:ext uri="{BB962C8B-B14F-4D97-AF65-F5344CB8AC3E}">
        <p14:creationId xmlns:p14="http://schemas.microsoft.com/office/powerpoint/2010/main" val="231609911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E49D51-8DA6-B34F-AC02-E85C5A19D4A4}"/>
              </a:ext>
            </a:extLst>
          </p:cNvPr>
          <p:cNvSpPr>
            <a:spLocks noGrp="1"/>
          </p:cNvSpPr>
          <p:nvPr>
            <p:ph type="title"/>
          </p:nvPr>
        </p:nvSpPr>
        <p:spPr>
          <a:xfrm>
            <a:off x="457200" y="784800"/>
            <a:ext cx="4043363" cy="640800"/>
          </a:xfrm>
        </p:spPr>
        <p:txBody>
          <a:bodyPr/>
          <a:lstStyle/>
          <a:p>
            <a:r>
              <a:rPr lang="en-US" dirty="0" smtClean="0"/>
              <a:t>Life in Bangladesh</a:t>
            </a:r>
            <a:endParaRPr lang="en-US" dirty="0"/>
          </a:p>
        </p:txBody>
      </p:sp>
      <p:sp>
        <p:nvSpPr>
          <p:cNvPr id="3" name="Content Placeholder 2">
            <a:extLst>
              <a:ext uri="{FF2B5EF4-FFF2-40B4-BE49-F238E27FC236}">
                <a16:creationId xmlns:a16="http://schemas.microsoft.com/office/drawing/2014/main" id="{3D2C23D5-6BE3-9B4B-904D-2EB67E8E66B8}"/>
              </a:ext>
            </a:extLst>
          </p:cNvPr>
          <p:cNvSpPr>
            <a:spLocks noGrp="1"/>
          </p:cNvSpPr>
          <p:nvPr>
            <p:ph sz="quarter" idx="13"/>
          </p:nvPr>
        </p:nvSpPr>
        <p:spPr>
          <a:xfrm>
            <a:off x="753524" y="1997118"/>
            <a:ext cx="5190075" cy="804038"/>
          </a:xfrm>
        </p:spPr>
        <p:txBody>
          <a:bodyPr>
            <a:normAutofit lnSpcReduction="10000"/>
          </a:bodyPr>
          <a:lstStyle/>
          <a:p>
            <a:r>
              <a:rPr lang="en-US" dirty="0" smtClean="0"/>
              <a:t>Click here to listen to the Aisha’s story </a:t>
            </a:r>
          </a:p>
          <a:p>
            <a:endParaRPr lang="en-US" dirty="0"/>
          </a:p>
        </p:txBody>
      </p:sp>
      <p:pic>
        <p:nvPicPr>
          <p:cNvPr id="4" name="Picture 3"/>
          <p:cNvPicPr>
            <a:picLocks noChangeAspect="1"/>
          </p:cNvPicPr>
          <p:nvPr/>
        </p:nvPicPr>
        <p:blipFill>
          <a:blip r:embed="rId4"/>
          <a:stretch>
            <a:fillRect/>
          </a:stretch>
        </p:blipFill>
        <p:spPr>
          <a:xfrm>
            <a:off x="7019925" y="825525"/>
            <a:ext cx="4352925" cy="5372100"/>
          </a:xfrm>
          <a:prstGeom prst="rect">
            <a:avLst/>
          </a:prstGeom>
        </p:spPr>
      </p:pic>
      <p:pic>
        <p:nvPicPr>
          <p:cNvPr id="5" name="Aisha's Story Bangladesh">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900886" y="3206775"/>
            <a:ext cx="609600" cy="609600"/>
          </a:xfrm>
          <a:prstGeom prst="rect">
            <a:avLst/>
          </a:prstGeom>
        </p:spPr>
      </p:pic>
      <p:sp>
        <p:nvSpPr>
          <p:cNvPr id="6" name="Content Placeholder 2">
            <a:extLst>
              <a:ext uri="{FF2B5EF4-FFF2-40B4-BE49-F238E27FC236}">
                <a16:creationId xmlns:a16="http://schemas.microsoft.com/office/drawing/2014/main" id="{3D2C23D5-6BE3-9B4B-904D-2EB67E8E66B8}"/>
              </a:ext>
            </a:extLst>
          </p:cNvPr>
          <p:cNvSpPr txBox="1">
            <a:spLocks/>
          </p:cNvSpPr>
          <p:nvPr/>
        </p:nvSpPr>
        <p:spPr>
          <a:xfrm>
            <a:off x="753524" y="4776788"/>
            <a:ext cx="5190075" cy="804038"/>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100000"/>
              </a:lnSpc>
              <a:spcBef>
                <a:spcPts val="1000"/>
              </a:spcBef>
              <a:buClr>
                <a:srgbClr val="00B5AD"/>
              </a:buClr>
              <a:buSzPct val="80000"/>
              <a:buFont typeface="System Font Regular"/>
              <a:buChar char="■"/>
              <a:defRPr sz="2400" b="1" kern="1200" baseline="0">
                <a:solidFill>
                  <a:srgbClr val="231F20"/>
                </a:solidFill>
                <a:latin typeface="Arial" panose="020B0604020202020204" pitchFamily="34" charset="0"/>
                <a:ea typeface="+mn-ea"/>
                <a:cs typeface="+mn-cs"/>
              </a:defRPr>
            </a:lvl1pPr>
            <a:lvl2pPr marL="685800" indent="-228600" algn="l" defTabSz="914400" rtl="0" eaLnBrk="1" latinLnBrk="0" hangingPunct="1">
              <a:lnSpc>
                <a:spcPct val="100000"/>
              </a:lnSpc>
              <a:spcBef>
                <a:spcPts val="500"/>
              </a:spcBef>
              <a:buClr>
                <a:srgbClr val="00B5AD"/>
              </a:buClr>
              <a:buSzPct val="80000"/>
              <a:buFont typeface="System Font Regular"/>
              <a:buChar char="■"/>
              <a:defRPr sz="2400" b="1" kern="1200" baseline="0">
                <a:solidFill>
                  <a:srgbClr val="231F20"/>
                </a:solidFill>
                <a:latin typeface="Arial" panose="020B0604020202020204" pitchFamily="34" charset="0"/>
                <a:ea typeface="+mn-ea"/>
                <a:cs typeface="+mn-cs"/>
              </a:defRPr>
            </a:lvl2pPr>
            <a:lvl3pPr marL="1143000" indent="-228600" algn="l" defTabSz="914400" rtl="0" eaLnBrk="1" latinLnBrk="0" hangingPunct="1">
              <a:lnSpc>
                <a:spcPct val="100000"/>
              </a:lnSpc>
              <a:spcBef>
                <a:spcPts val="500"/>
              </a:spcBef>
              <a:buClr>
                <a:srgbClr val="00B5AD"/>
              </a:buClr>
              <a:buSzPct val="80000"/>
              <a:buFont typeface="System Font Regular"/>
              <a:buChar char="■"/>
              <a:defRPr sz="2400" b="1" kern="1200" baseline="0">
                <a:solidFill>
                  <a:srgbClr val="231F20"/>
                </a:solidFill>
                <a:latin typeface="Arial" panose="020B0604020202020204" pitchFamily="34" charset="0"/>
                <a:ea typeface="+mn-ea"/>
                <a:cs typeface="+mn-cs"/>
              </a:defRPr>
            </a:lvl3pPr>
            <a:lvl4pPr marL="1600200" indent="-228600" algn="l" defTabSz="914400" rtl="0" eaLnBrk="1" latinLnBrk="0" hangingPunct="1">
              <a:lnSpc>
                <a:spcPct val="100000"/>
              </a:lnSpc>
              <a:spcBef>
                <a:spcPts val="500"/>
              </a:spcBef>
              <a:buClr>
                <a:srgbClr val="00B5AD"/>
              </a:buClr>
              <a:buSzPct val="80000"/>
              <a:buFont typeface="System Font Regular"/>
              <a:buChar char="■"/>
              <a:defRPr sz="2400" b="1" kern="1200" baseline="0">
                <a:solidFill>
                  <a:srgbClr val="231F20"/>
                </a:solidFill>
                <a:latin typeface="Arial" panose="020B0604020202020204" pitchFamily="34" charset="0"/>
                <a:ea typeface="+mn-ea"/>
                <a:cs typeface="+mn-cs"/>
              </a:defRPr>
            </a:lvl4pPr>
            <a:lvl5pPr marL="2057400" indent="-228600" algn="l" defTabSz="914400" rtl="0" eaLnBrk="1" latinLnBrk="0" hangingPunct="1">
              <a:lnSpc>
                <a:spcPct val="100000"/>
              </a:lnSpc>
              <a:spcBef>
                <a:spcPts val="500"/>
              </a:spcBef>
              <a:buClr>
                <a:srgbClr val="00B5AD"/>
              </a:buClr>
              <a:buSzPct val="80000"/>
              <a:buFont typeface="System Font Regular"/>
              <a:buChar char="■"/>
              <a:defRPr sz="2400" b="1" kern="1200" baseline="0">
                <a:solidFill>
                  <a:srgbClr val="231F2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smtClean="0">
                <a:hlinkClick r:id="rId6"/>
              </a:rPr>
              <a:t>You can download a copy of the book and read along!</a:t>
            </a:r>
            <a:endParaRPr lang="en-US" dirty="0" smtClean="0"/>
          </a:p>
          <a:p>
            <a:endParaRPr lang="en-US" dirty="0"/>
          </a:p>
        </p:txBody>
      </p:sp>
    </p:spTree>
    <p:extLst>
      <p:ext uri="{BB962C8B-B14F-4D97-AF65-F5344CB8AC3E}">
        <p14:creationId xmlns:p14="http://schemas.microsoft.com/office/powerpoint/2010/main" val="193670419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27395" fill="hold"/>
                                        <p:tgtEl>
                                          <p:spTgt spid="5"/>
                                        </p:tgtEl>
                                      </p:cBhvr>
                                    </p:cmd>
                                  </p:childTnLst>
                                </p:cTn>
                              </p:par>
                            </p:childTnLst>
                          </p:cTn>
                        </p:par>
                      </p:childTnLst>
                    </p:cTn>
                  </p:par>
                </p:childTnLst>
              </p:cTn>
              <p:nextCondLst>
                <p:cond evt="onClick" delay="0">
                  <p:tgtEl>
                    <p:spTgt spid="5"/>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E49D51-8DA6-B34F-AC02-E85C5A19D4A4}"/>
              </a:ext>
            </a:extLst>
          </p:cNvPr>
          <p:cNvSpPr>
            <a:spLocks noGrp="1"/>
          </p:cNvSpPr>
          <p:nvPr>
            <p:ph type="title"/>
          </p:nvPr>
        </p:nvSpPr>
        <p:spPr>
          <a:xfrm>
            <a:off x="457200" y="712350"/>
            <a:ext cx="8058150" cy="640800"/>
          </a:xfrm>
        </p:spPr>
        <p:txBody>
          <a:bodyPr>
            <a:normAutofit fontScale="90000"/>
          </a:bodyPr>
          <a:lstStyle/>
          <a:p>
            <a:r>
              <a:rPr lang="en-US" dirty="0" smtClean="0"/>
              <a:t>Life in Bangladesh for children like Aisha   </a:t>
            </a:r>
            <a:endParaRPr lang="en-US" dirty="0"/>
          </a:p>
        </p:txBody>
      </p:sp>
      <p:pic>
        <p:nvPicPr>
          <p:cNvPr id="3" name="Picture 2"/>
          <p:cNvPicPr>
            <a:picLocks noChangeAspect="1"/>
          </p:cNvPicPr>
          <p:nvPr/>
        </p:nvPicPr>
        <p:blipFill>
          <a:blip r:embed="rId5"/>
          <a:stretch>
            <a:fillRect/>
          </a:stretch>
        </p:blipFill>
        <p:spPr>
          <a:xfrm>
            <a:off x="757237" y="1582489"/>
            <a:ext cx="6310312" cy="4206875"/>
          </a:xfrm>
          <a:prstGeom prst="rect">
            <a:avLst/>
          </a:prstGeom>
        </p:spPr>
      </p:pic>
      <p:pic>
        <p:nvPicPr>
          <p:cNvPr id="4" name="Picture 3"/>
          <p:cNvPicPr>
            <a:picLocks noChangeAspect="1"/>
          </p:cNvPicPr>
          <p:nvPr/>
        </p:nvPicPr>
        <p:blipFill>
          <a:blip r:embed="rId6"/>
          <a:stretch>
            <a:fillRect/>
          </a:stretch>
        </p:blipFill>
        <p:spPr>
          <a:xfrm>
            <a:off x="7816887" y="1241052"/>
            <a:ext cx="3236875" cy="4889748"/>
          </a:xfrm>
          <a:prstGeom prst="rect">
            <a:avLst/>
          </a:prstGeom>
        </p:spPr>
      </p:pic>
      <p:sp>
        <p:nvSpPr>
          <p:cNvPr id="5" name="TextBox 4"/>
          <p:cNvSpPr txBox="1"/>
          <p:nvPr/>
        </p:nvSpPr>
        <p:spPr>
          <a:xfrm>
            <a:off x="525383" y="5948445"/>
            <a:ext cx="8755346" cy="369332"/>
          </a:xfrm>
          <a:prstGeom prst="rect">
            <a:avLst/>
          </a:prstGeom>
          <a:solidFill>
            <a:schemeClr val="bg1"/>
          </a:solidFill>
        </p:spPr>
        <p:txBody>
          <a:bodyPr wrap="none" rtlCol="0">
            <a:spAutoFit/>
          </a:bodyPr>
          <a:lstStyle/>
          <a:p>
            <a:r>
              <a:rPr lang="en-IE" b="1" dirty="0" smtClean="0"/>
              <a:t>This is </a:t>
            </a:r>
            <a:r>
              <a:rPr lang="en-IE" b="1" dirty="0" err="1" smtClean="0"/>
              <a:t>Piha</a:t>
            </a:r>
            <a:r>
              <a:rPr lang="en-IE" b="1" dirty="0" smtClean="0"/>
              <a:t> (L) and </a:t>
            </a:r>
            <a:r>
              <a:rPr lang="en-IE" b="1" dirty="0" err="1" smtClean="0"/>
              <a:t>Sia</a:t>
            </a:r>
            <a:r>
              <a:rPr lang="en-IE" b="1" dirty="0" smtClean="0"/>
              <a:t> (R)  at school in </a:t>
            </a:r>
            <a:r>
              <a:rPr lang="en-IE" b="1" dirty="0" err="1" smtClean="0"/>
              <a:t>Amrao</a:t>
            </a:r>
            <a:r>
              <a:rPr lang="en-IE" b="1" dirty="0" smtClean="0"/>
              <a:t> </a:t>
            </a:r>
            <a:r>
              <a:rPr lang="en-IE" b="1" dirty="0" err="1" smtClean="0"/>
              <a:t>Manush</a:t>
            </a:r>
            <a:r>
              <a:rPr lang="en-IE" b="1" dirty="0" smtClean="0"/>
              <a:t>, in Dhaka, Bangladesh</a:t>
            </a:r>
            <a:endParaRPr lang="en-IE" b="1" dirty="0"/>
          </a:p>
        </p:txBody>
      </p:sp>
      <p:sp>
        <p:nvSpPr>
          <p:cNvPr id="6" name="TextBox 5"/>
          <p:cNvSpPr txBox="1"/>
          <p:nvPr/>
        </p:nvSpPr>
        <p:spPr>
          <a:xfrm>
            <a:off x="7552502" y="6370166"/>
            <a:ext cx="3991798" cy="600164"/>
          </a:xfrm>
          <a:prstGeom prst="rect">
            <a:avLst/>
          </a:prstGeom>
          <a:noFill/>
        </p:spPr>
        <p:txBody>
          <a:bodyPr wrap="none" rtlCol="0">
            <a:spAutoFit/>
          </a:bodyPr>
          <a:lstStyle/>
          <a:p>
            <a:r>
              <a:rPr lang="en-IE" sz="1100" b="1" dirty="0"/>
              <a:t>All photos </a:t>
            </a:r>
          </a:p>
          <a:p>
            <a:r>
              <a:rPr lang="en-IE" sz="1100" b="1" dirty="0"/>
              <a:t>2018 (March), Bangladesh, Photographer: Jennifer Nolan</a:t>
            </a:r>
          </a:p>
          <a:p>
            <a:endParaRPr lang="en-IE" sz="1100" b="1" dirty="0"/>
          </a:p>
        </p:txBody>
      </p:sp>
      <p:pic>
        <p:nvPicPr>
          <p:cNvPr id="7"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9435324" y="444475"/>
            <a:ext cx="609600" cy="609600"/>
          </a:xfrm>
          <a:prstGeom prst="rect">
            <a:avLst/>
          </a:prstGeom>
        </p:spPr>
      </p:pic>
    </p:spTree>
    <p:extLst>
      <p:ext uri="{BB962C8B-B14F-4D97-AF65-F5344CB8AC3E}">
        <p14:creationId xmlns:p14="http://schemas.microsoft.com/office/powerpoint/2010/main" val="61918562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4212" fill="hold"/>
                                        <p:tgtEl>
                                          <p:spTgt spid="7"/>
                                        </p:tgtEl>
                                      </p:cBhvr>
                                    </p:cmd>
                                  </p:childTnLst>
                                </p:cTn>
                              </p:par>
                            </p:childTnLst>
                          </p:cTn>
                        </p:par>
                      </p:childTnLst>
                    </p:cTn>
                  </p:par>
                </p:childTnLst>
              </p:cTn>
              <p:nextCondLst>
                <p:cond evt="onClick" delay="0">
                  <p:tgtEl>
                    <p:spTgt spid="7"/>
                  </p:tgtEl>
                </p:cond>
              </p:nextCondLst>
            </p:seq>
            <p:audio>
              <p:cMediaNode vol="80000">
                <p:cTn id="7" fill="hold" display="0">
                  <p:stCondLst>
                    <p:cond delay="indefinite"/>
                  </p:stCondLst>
                  <p:endCondLst>
                    <p:cond evt="onStopAudio" delay="0">
                      <p:tgtEl>
                        <p:sldTgt/>
                      </p:tgtEl>
                    </p:cond>
                  </p:endCondLst>
                </p:cTn>
                <p:tgtEl>
                  <p:spTgt spid="7"/>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E49D51-8DA6-B34F-AC02-E85C5A19D4A4}"/>
              </a:ext>
            </a:extLst>
          </p:cNvPr>
          <p:cNvSpPr>
            <a:spLocks noGrp="1"/>
          </p:cNvSpPr>
          <p:nvPr>
            <p:ph type="title"/>
          </p:nvPr>
        </p:nvSpPr>
        <p:spPr>
          <a:xfrm>
            <a:off x="457200" y="712350"/>
            <a:ext cx="8058150" cy="640800"/>
          </a:xfrm>
        </p:spPr>
        <p:txBody>
          <a:bodyPr>
            <a:normAutofit fontScale="90000"/>
          </a:bodyPr>
          <a:lstStyle/>
          <a:p>
            <a:r>
              <a:rPr lang="en-US" dirty="0" smtClean="0"/>
              <a:t>Life in Bangladesh for children like Aisha   </a:t>
            </a:r>
            <a:endParaRPr lang="en-US" dirty="0"/>
          </a:p>
        </p:txBody>
      </p:sp>
      <p:pic>
        <p:nvPicPr>
          <p:cNvPr id="5" name="Picture 4"/>
          <p:cNvPicPr>
            <a:picLocks noChangeAspect="1"/>
          </p:cNvPicPr>
          <p:nvPr/>
        </p:nvPicPr>
        <p:blipFill>
          <a:blip r:embed="rId3"/>
          <a:stretch>
            <a:fillRect/>
          </a:stretch>
        </p:blipFill>
        <p:spPr>
          <a:xfrm>
            <a:off x="628649" y="1578340"/>
            <a:ext cx="6605587" cy="4312871"/>
          </a:xfrm>
          <a:prstGeom prst="rect">
            <a:avLst/>
          </a:prstGeom>
        </p:spPr>
      </p:pic>
      <p:pic>
        <p:nvPicPr>
          <p:cNvPr id="6" name="Picture 5"/>
          <p:cNvPicPr>
            <a:picLocks noChangeAspect="1"/>
          </p:cNvPicPr>
          <p:nvPr/>
        </p:nvPicPr>
        <p:blipFill>
          <a:blip r:embed="rId4"/>
          <a:stretch>
            <a:fillRect/>
          </a:stretch>
        </p:blipFill>
        <p:spPr>
          <a:xfrm>
            <a:off x="7883475" y="1578340"/>
            <a:ext cx="2770238" cy="4211024"/>
          </a:xfrm>
          <a:prstGeom prst="rect">
            <a:avLst/>
          </a:prstGeom>
        </p:spPr>
      </p:pic>
      <p:sp>
        <p:nvSpPr>
          <p:cNvPr id="3" name="TextBox 2"/>
          <p:cNvSpPr txBox="1"/>
          <p:nvPr/>
        </p:nvSpPr>
        <p:spPr>
          <a:xfrm>
            <a:off x="1314450" y="5931735"/>
            <a:ext cx="8387681" cy="369332"/>
          </a:xfrm>
          <a:prstGeom prst="rect">
            <a:avLst/>
          </a:prstGeom>
          <a:solidFill>
            <a:schemeClr val="bg1"/>
          </a:solidFill>
        </p:spPr>
        <p:txBody>
          <a:bodyPr wrap="none" rtlCol="0">
            <a:spAutoFit/>
          </a:bodyPr>
          <a:lstStyle/>
          <a:p>
            <a:r>
              <a:rPr lang="en-IE" b="1" dirty="0" smtClean="0"/>
              <a:t>These children all attend school in </a:t>
            </a:r>
            <a:r>
              <a:rPr lang="en-IE" b="1" dirty="0" err="1" smtClean="0"/>
              <a:t>Amrao</a:t>
            </a:r>
            <a:r>
              <a:rPr lang="en-IE" b="1" dirty="0" smtClean="0"/>
              <a:t> </a:t>
            </a:r>
            <a:r>
              <a:rPr lang="en-IE" b="1" dirty="0" err="1" smtClean="0"/>
              <a:t>Manush</a:t>
            </a:r>
            <a:r>
              <a:rPr lang="en-IE" b="1" dirty="0" smtClean="0"/>
              <a:t>, in Dhaka, just like Aisha</a:t>
            </a:r>
            <a:endParaRPr lang="en-IE" b="1" dirty="0"/>
          </a:p>
        </p:txBody>
      </p:sp>
      <p:sp>
        <p:nvSpPr>
          <p:cNvPr id="4" name="TextBox 3"/>
          <p:cNvSpPr txBox="1"/>
          <p:nvPr/>
        </p:nvSpPr>
        <p:spPr>
          <a:xfrm>
            <a:off x="7466777" y="6370166"/>
            <a:ext cx="3991798" cy="600164"/>
          </a:xfrm>
          <a:prstGeom prst="rect">
            <a:avLst/>
          </a:prstGeom>
          <a:noFill/>
        </p:spPr>
        <p:txBody>
          <a:bodyPr wrap="none" rtlCol="0">
            <a:spAutoFit/>
          </a:bodyPr>
          <a:lstStyle/>
          <a:p>
            <a:r>
              <a:rPr lang="en-IE" sz="1100" b="1" dirty="0"/>
              <a:t>All photos </a:t>
            </a:r>
          </a:p>
          <a:p>
            <a:r>
              <a:rPr lang="en-IE" sz="1100" b="1" dirty="0"/>
              <a:t>2018 (March), Bangladesh, Photographer: Jennifer Nolan</a:t>
            </a:r>
          </a:p>
          <a:p>
            <a:endParaRPr lang="en-IE" sz="1100" b="1" dirty="0"/>
          </a:p>
        </p:txBody>
      </p:sp>
    </p:spTree>
    <p:extLst>
      <p:ext uri="{BB962C8B-B14F-4D97-AF65-F5344CB8AC3E}">
        <p14:creationId xmlns:p14="http://schemas.microsoft.com/office/powerpoint/2010/main" val="277138966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E49D51-8DA6-B34F-AC02-E85C5A19D4A4}"/>
              </a:ext>
            </a:extLst>
          </p:cNvPr>
          <p:cNvSpPr>
            <a:spLocks noGrp="1"/>
          </p:cNvSpPr>
          <p:nvPr>
            <p:ph type="title"/>
          </p:nvPr>
        </p:nvSpPr>
        <p:spPr>
          <a:xfrm>
            <a:off x="457200" y="712350"/>
            <a:ext cx="8058150" cy="640800"/>
          </a:xfrm>
        </p:spPr>
        <p:txBody>
          <a:bodyPr>
            <a:normAutofit fontScale="90000"/>
          </a:bodyPr>
          <a:lstStyle/>
          <a:p>
            <a:r>
              <a:rPr lang="en-US" dirty="0" smtClean="0"/>
              <a:t>Life in Bangladesh for children like Aisha   </a:t>
            </a:r>
            <a:endParaRPr lang="en-US" dirty="0"/>
          </a:p>
        </p:txBody>
      </p:sp>
      <p:pic>
        <p:nvPicPr>
          <p:cNvPr id="3" name="Picture 2"/>
          <p:cNvPicPr>
            <a:picLocks noChangeAspect="1"/>
          </p:cNvPicPr>
          <p:nvPr/>
        </p:nvPicPr>
        <p:blipFill>
          <a:blip r:embed="rId3"/>
          <a:stretch>
            <a:fillRect/>
          </a:stretch>
        </p:blipFill>
        <p:spPr>
          <a:xfrm>
            <a:off x="714375" y="1459651"/>
            <a:ext cx="6881812" cy="4545861"/>
          </a:xfrm>
          <a:prstGeom prst="rect">
            <a:avLst/>
          </a:prstGeom>
        </p:spPr>
      </p:pic>
      <p:pic>
        <p:nvPicPr>
          <p:cNvPr id="4" name="Picture 3"/>
          <p:cNvPicPr>
            <a:picLocks noChangeAspect="1"/>
          </p:cNvPicPr>
          <p:nvPr/>
        </p:nvPicPr>
        <p:blipFill>
          <a:blip r:embed="rId4"/>
          <a:stretch>
            <a:fillRect/>
          </a:stretch>
        </p:blipFill>
        <p:spPr>
          <a:xfrm>
            <a:off x="4929188" y="2087559"/>
            <a:ext cx="6400799" cy="4024454"/>
          </a:xfrm>
          <a:prstGeom prst="rect">
            <a:avLst/>
          </a:prstGeom>
        </p:spPr>
      </p:pic>
      <p:sp>
        <p:nvSpPr>
          <p:cNvPr id="5" name="TextBox 4"/>
          <p:cNvSpPr txBox="1"/>
          <p:nvPr/>
        </p:nvSpPr>
        <p:spPr>
          <a:xfrm>
            <a:off x="1471613" y="6085860"/>
            <a:ext cx="8387681" cy="369332"/>
          </a:xfrm>
          <a:prstGeom prst="rect">
            <a:avLst/>
          </a:prstGeom>
          <a:solidFill>
            <a:schemeClr val="bg1"/>
          </a:solidFill>
        </p:spPr>
        <p:txBody>
          <a:bodyPr wrap="none" rtlCol="0">
            <a:spAutoFit/>
          </a:bodyPr>
          <a:lstStyle/>
          <a:p>
            <a:r>
              <a:rPr lang="en-IE" b="1" dirty="0" smtClean="0"/>
              <a:t>These children all attend school in </a:t>
            </a:r>
            <a:r>
              <a:rPr lang="en-IE" b="1" dirty="0" err="1" smtClean="0"/>
              <a:t>Amrao</a:t>
            </a:r>
            <a:r>
              <a:rPr lang="en-IE" b="1" dirty="0" smtClean="0"/>
              <a:t> </a:t>
            </a:r>
            <a:r>
              <a:rPr lang="en-IE" b="1" dirty="0" err="1" smtClean="0"/>
              <a:t>Manush</a:t>
            </a:r>
            <a:r>
              <a:rPr lang="en-IE" b="1" dirty="0" smtClean="0"/>
              <a:t>, in Dhaka, just like Aisha</a:t>
            </a:r>
            <a:endParaRPr lang="en-IE" b="1" dirty="0"/>
          </a:p>
        </p:txBody>
      </p:sp>
      <p:sp>
        <p:nvSpPr>
          <p:cNvPr id="6" name="TextBox 5"/>
          <p:cNvSpPr txBox="1"/>
          <p:nvPr/>
        </p:nvSpPr>
        <p:spPr>
          <a:xfrm>
            <a:off x="7596187" y="6439839"/>
            <a:ext cx="3991798" cy="600164"/>
          </a:xfrm>
          <a:prstGeom prst="rect">
            <a:avLst/>
          </a:prstGeom>
          <a:noFill/>
        </p:spPr>
        <p:txBody>
          <a:bodyPr wrap="none" rtlCol="0">
            <a:spAutoFit/>
          </a:bodyPr>
          <a:lstStyle/>
          <a:p>
            <a:r>
              <a:rPr lang="en-IE" sz="1100" b="1" dirty="0"/>
              <a:t>All photos </a:t>
            </a:r>
          </a:p>
          <a:p>
            <a:r>
              <a:rPr lang="en-IE" sz="1100" b="1" dirty="0"/>
              <a:t>2018 (March), Bangladesh, Photographer: Jennifer Nolan</a:t>
            </a:r>
          </a:p>
          <a:p>
            <a:endParaRPr lang="en-IE" sz="1100" b="1" dirty="0"/>
          </a:p>
        </p:txBody>
      </p:sp>
    </p:spTree>
    <p:extLst>
      <p:ext uri="{BB962C8B-B14F-4D97-AF65-F5344CB8AC3E}">
        <p14:creationId xmlns:p14="http://schemas.microsoft.com/office/powerpoint/2010/main" val="901584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929 RedDog_Concern PPT Template_Arial_169_V2.pptx" id="{45C3A4C4-C678-4D5D-A839-703F7FDEE506}" vid="{D15F438C-263A-4CC7-8A98-DE4DFF0FF50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CE249F385C98324F946826824823A2D5" ma:contentTypeVersion="13" ma:contentTypeDescription="Create a new document." ma:contentTypeScope="" ma:versionID="c5d9ae638aacd827c000f956d9282e7b">
  <xsd:schema xmlns:xsd="http://www.w3.org/2001/XMLSchema" xmlns:xs="http://www.w3.org/2001/XMLSchema" xmlns:p="http://schemas.microsoft.com/office/2006/metadata/properties" xmlns:ns3="95fdb931-529c-4eb8-b709-8c09b7586d06" xmlns:ns4="294c01a4-1d8f-41a5-90d4-3cffa4ea767c" targetNamespace="http://schemas.microsoft.com/office/2006/metadata/properties" ma:root="true" ma:fieldsID="549e714c482a8c384c74fbab2497163f" ns3:_="" ns4:_="">
    <xsd:import namespace="95fdb931-529c-4eb8-b709-8c09b7586d06"/>
    <xsd:import namespace="294c01a4-1d8f-41a5-90d4-3cffa4ea767c"/>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4:SharedWithUsers" minOccurs="0"/>
                <xsd:element ref="ns4:SharedWithDetails" minOccurs="0"/>
                <xsd:element ref="ns4:SharingHintHash"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fdb931-529c-4eb8-b709-8c09b7586d0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MediaServiceOCR" ma:index="11" nillable="true" ma:displayName="MediaServiceOCR"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Location"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94c01a4-1d8f-41a5-90d4-3cffa4ea767c"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SharingHintHash" ma:index="16"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4A5C571-7095-416A-8C3E-72D3A9F28E17}">
  <ds:schemaRefs>
    <ds:schemaRef ds:uri="http://schemas.openxmlformats.org/package/2006/metadata/core-properties"/>
    <ds:schemaRef ds:uri="95fdb931-529c-4eb8-b709-8c09b7586d06"/>
    <ds:schemaRef ds:uri="http://purl.org/dc/terms/"/>
    <ds:schemaRef ds:uri="http://schemas.microsoft.com/office/2006/documentManagement/types"/>
    <ds:schemaRef ds:uri="http://purl.org/dc/elements/1.1/"/>
    <ds:schemaRef ds:uri="http://www.w3.org/XML/1998/namespace"/>
    <ds:schemaRef ds:uri="http://schemas.microsoft.com/office/2006/metadata/properties"/>
    <ds:schemaRef ds:uri="http://schemas.microsoft.com/office/infopath/2007/PartnerControls"/>
    <ds:schemaRef ds:uri="294c01a4-1d8f-41a5-90d4-3cffa4ea767c"/>
    <ds:schemaRef ds:uri="http://purl.org/dc/dcmitype/"/>
  </ds:schemaRefs>
</ds:datastoreItem>
</file>

<file path=customXml/itemProps2.xml><?xml version="1.0" encoding="utf-8"?>
<ds:datastoreItem xmlns:ds="http://schemas.openxmlformats.org/officeDocument/2006/customXml" ds:itemID="{76496388-064B-42CB-B433-688BF45A261F}">
  <ds:schemaRefs>
    <ds:schemaRef ds:uri="http://schemas.microsoft.com/sharepoint/v3/contenttype/forms"/>
  </ds:schemaRefs>
</ds:datastoreItem>
</file>

<file path=customXml/itemProps3.xml><?xml version="1.0" encoding="utf-8"?>
<ds:datastoreItem xmlns:ds="http://schemas.openxmlformats.org/officeDocument/2006/customXml" ds:itemID="{5C12D58E-D41A-4C2C-8241-A826F3A88D6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5fdb931-529c-4eb8-b709-8c09b7586d06"/>
    <ds:schemaRef ds:uri="294c01a4-1d8f-41a5-90d4-3cffa4ea767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929 RedDog_Concern PPT Template_Arial_169_V2</Template>
  <TotalTime>532</TotalTime>
  <Words>659</Words>
  <Application>Microsoft Office PowerPoint</Application>
  <PresentationFormat>Widescreen</PresentationFormat>
  <Paragraphs>105</Paragraphs>
  <Slides>14</Slides>
  <Notes>10</Notes>
  <HiddenSlides>0</HiddenSlides>
  <MMClips>3</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Arial</vt:lpstr>
      <vt:lpstr>Calibri</vt:lpstr>
      <vt:lpstr>IBM Plex Sans</vt:lpstr>
      <vt:lpstr>System Font Regular</vt:lpstr>
      <vt:lpstr>Office Theme</vt:lpstr>
      <vt:lpstr>Someone Like Me </vt:lpstr>
      <vt:lpstr>How to use this presentation</vt:lpstr>
      <vt:lpstr>Who we are</vt:lpstr>
      <vt:lpstr>Where do we work?</vt:lpstr>
      <vt:lpstr>PowerPoint Presentation</vt:lpstr>
      <vt:lpstr>Life in Bangladesh</vt:lpstr>
      <vt:lpstr>Life in Bangladesh for children like Aisha   </vt:lpstr>
      <vt:lpstr>Life in Bangladesh for children like Aisha   </vt:lpstr>
      <vt:lpstr>Life in Bangladesh for children like Aisha   </vt:lpstr>
      <vt:lpstr>Life in Bangladesh for children like Aisha   </vt:lpstr>
      <vt:lpstr>Activity Time!</vt:lpstr>
      <vt:lpstr>Learn More about Bangladesh!</vt:lpstr>
      <vt:lpstr>Get In touch!</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Noeleen Doyle</dc:creator>
  <cp:lastModifiedBy>Noeleen Doyle</cp:lastModifiedBy>
  <cp:revision>55</cp:revision>
  <dcterms:created xsi:type="dcterms:W3CDTF">2020-03-26T11:46:55Z</dcterms:created>
  <dcterms:modified xsi:type="dcterms:W3CDTF">2020-04-01T16:22:42Z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0x010100CE249F385C98324F946826824823A2D5</vt:lpwstr>
  </property>
</Properties>
</file>