
<file path=[Content_Types].xml><?xml version="1.0" encoding="utf-8"?>
<Types xmlns="http://schemas.openxmlformats.org/package/2006/content-types">
  <Default Extension="png" ContentType="image/png"/>
  <Default Extension="mp3" ContentType="audio/mpe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sldIdLst>
    <p:sldId id="260" r:id="rId5"/>
    <p:sldId id="272" r:id="rId6"/>
    <p:sldId id="280" r:id="rId7"/>
    <p:sldId id="264" r:id="rId8"/>
    <p:sldId id="268" r:id="rId9"/>
    <p:sldId id="270" r:id="rId10"/>
    <p:sldId id="275" r:id="rId11"/>
    <p:sldId id="271" r:id="rId12"/>
    <p:sldId id="277" r:id="rId13"/>
    <p:sldId id="274" r:id="rId14"/>
    <p:sldId id="281" r:id="rId15"/>
    <p:sldId id="279" r:id="rId16"/>
    <p:sldId id="26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ire Marshall" initials="CM" lastIdx="4" clrIdx="0">
    <p:extLst>
      <p:ext uri="{19B8F6BF-5375-455C-9EA6-DF929625EA0E}">
        <p15:presenceInfo xmlns:p15="http://schemas.microsoft.com/office/powerpoint/2012/main" userId="S-1-5-21-1314936129-2815895391-1036861029-769539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5D5A"/>
    <a:srgbClr val="00734A"/>
    <a:srgbClr val="231F20"/>
    <a:srgbClr val="00B5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73824" autoAdjust="0"/>
  </p:normalViewPr>
  <p:slideViewPr>
    <p:cSldViewPr snapToGrid="0" snapToObjects="1">
      <p:cViewPr varScale="1">
        <p:scale>
          <a:sx n="67" d="100"/>
          <a:sy n="67" d="100"/>
        </p:scale>
        <p:origin x="145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6D7DA6-F3EF-244A-AC47-AFADEF437993}" type="datetimeFigureOut">
              <a:rPr lang="en-US" smtClean="0"/>
              <a:t>4/24/2020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8FF72A-C526-7E4E-BE05-235838065DEA}" type="slidenum">
              <a:rPr lang="en-US" smtClean="0"/>
              <a:t>‹#›</a:t>
            </a:fld>
            <a:endParaRPr lang="en-US"/>
          </a:p>
        </p:txBody>
      </p:sp>
    </p:spTree>
    <p:extLst>
      <p:ext uri="{BB962C8B-B14F-4D97-AF65-F5344CB8AC3E}">
        <p14:creationId xmlns:p14="http://schemas.microsoft.com/office/powerpoint/2010/main" val="2521248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2</a:t>
            </a:fld>
            <a:endParaRPr lang="en-US"/>
          </a:p>
        </p:txBody>
      </p:sp>
    </p:spTree>
    <p:extLst>
      <p:ext uri="{BB962C8B-B14F-4D97-AF65-F5344CB8AC3E}">
        <p14:creationId xmlns:p14="http://schemas.microsoft.com/office/powerpoint/2010/main" val="2901342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Click on the image to learn</a:t>
            </a:r>
            <a:r>
              <a:rPr lang="en-IE" baseline="0" dirty="0" smtClean="0"/>
              <a:t> more and watch a video about Concern’s work!</a:t>
            </a:r>
          </a:p>
          <a:p>
            <a:endParaRPr lang="en-IE" dirty="0" smtClean="0"/>
          </a:p>
          <a:p>
            <a:r>
              <a:rPr lang="en-IE" dirty="0" smtClean="0"/>
              <a:t>Concern focuses on 5 essential areas in order to fulfil the basic needs of people in the world’s poorest countries.</a:t>
            </a:r>
          </a:p>
          <a:p>
            <a:endParaRPr lang="en-IE" dirty="0" smtClean="0"/>
          </a:p>
          <a:p>
            <a:r>
              <a:rPr lang="en-IE" dirty="0" smtClean="0"/>
              <a:t>24 million people reached in 2018.</a:t>
            </a:r>
          </a:p>
          <a:p>
            <a:r>
              <a:rPr lang="en-IE" dirty="0" smtClean="0"/>
              <a:t>11.5m reached in emergency responses - </a:t>
            </a:r>
            <a:r>
              <a:rPr lang="en-IE" sz="1200" kern="1200" dirty="0" smtClean="0">
                <a:solidFill>
                  <a:schemeClr val="tx1"/>
                </a:solidFill>
                <a:effectLst/>
                <a:latin typeface="+mn-lt"/>
                <a:ea typeface="+mn-ea"/>
                <a:cs typeface="+mn-cs"/>
              </a:rPr>
              <a:t>In 2018 Concern responded to 66 emergencies in 20 countries</a:t>
            </a:r>
          </a:p>
          <a:p>
            <a:r>
              <a:rPr lang="en-IE" dirty="0" smtClean="0"/>
              <a:t>17.6 m people reached through our health interventions </a:t>
            </a: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3</a:t>
            </a:fld>
            <a:endParaRPr lang="en-US"/>
          </a:p>
        </p:txBody>
      </p:sp>
    </p:spTree>
    <p:extLst>
      <p:ext uri="{BB962C8B-B14F-4D97-AF65-F5344CB8AC3E}">
        <p14:creationId xmlns:p14="http://schemas.microsoft.com/office/powerpoint/2010/main" val="300395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As of Jan 2020 Concern works</a:t>
            </a:r>
            <a:r>
              <a:rPr lang="en-IE" baseline="0" dirty="0" smtClean="0"/>
              <a:t> in 23 countries. </a:t>
            </a:r>
          </a:p>
          <a:p>
            <a:endParaRPr lang="en-IE" baseline="0" dirty="0" smtClean="0"/>
          </a:p>
          <a:p>
            <a:r>
              <a:rPr lang="en-IE" baseline="0" dirty="0" smtClean="0"/>
              <a:t>Middle East – Lebanon, Syria, Turkey, </a:t>
            </a:r>
            <a:r>
              <a:rPr lang="en-IE" b="0" baseline="0" dirty="0" smtClean="0"/>
              <a:t>Iraq</a:t>
            </a:r>
            <a:r>
              <a:rPr lang="en-IE" b="1" baseline="0" dirty="0" smtClean="0"/>
              <a:t> </a:t>
            </a:r>
          </a:p>
          <a:p>
            <a:r>
              <a:rPr lang="en-IE" baseline="0" dirty="0" smtClean="0"/>
              <a:t>Caribbean – Haiti</a:t>
            </a:r>
          </a:p>
          <a:p>
            <a:r>
              <a:rPr lang="en-IE" baseline="0" dirty="0" smtClean="0"/>
              <a:t>Asia – Afghanistan, Bangladesh DPRK (North Korea) Pakistan</a:t>
            </a:r>
          </a:p>
          <a:p>
            <a:r>
              <a:rPr lang="en-IE" baseline="0" dirty="0" smtClean="0"/>
              <a:t>Africa – Burundi, Central African Republic, Chad, DRC, Ethiopia, Kenya, Liberia, Malawi. Niger, Republic of Sudan, Rwanda, Sierra Leone, Somalia and South Sudan </a:t>
            </a:r>
          </a:p>
          <a:p>
            <a:endParaRPr lang="en-IE" baseline="0" dirty="0" smtClean="0"/>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4</a:t>
            </a:fld>
            <a:endParaRPr lang="en-US"/>
          </a:p>
        </p:txBody>
      </p:sp>
    </p:spTree>
    <p:extLst>
      <p:ext uri="{BB962C8B-B14F-4D97-AF65-F5344CB8AC3E}">
        <p14:creationId xmlns:p14="http://schemas.microsoft.com/office/powerpoint/2010/main" val="4226203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smtClean="0">
                <a:solidFill>
                  <a:schemeClr val="tx1"/>
                </a:solidFill>
                <a:effectLst/>
                <a:latin typeface="+mn-lt"/>
                <a:ea typeface="+mn-ea"/>
                <a:cs typeface="+mn-cs"/>
              </a:rPr>
              <a:t>Photo</a:t>
            </a:r>
            <a:r>
              <a:rPr lang="en-IE" sz="1200" b="0" i="0" kern="1200" baseline="0" dirty="0" smtClean="0">
                <a:solidFill>
                  <a:schemeClr val="tx1"/>
                </a:solidFill>
                <a:effectLst/>
                <a:latin typeface="+mn-lt"/>
                <a:ea typeface="+mn-ea"/>
                <a:cs typeface="+mn-cs"/>
              </a:rPr>
              <a:t> 1</a:t>
            </a:r>
          </a:p>
          <a:p>
            <a:r>
              <a:rPr lang="en-IE" sz="1200" b="0" i="0" kern="1200" dirty="0" smtClean="0">
                <a:solidFill>
                  <a:schemeClr val="tx1"/>
                </a:solidFill>
                <a:effectLst/>
                <a:latin typeface="+mn-lt"/>
                <a:ea typeface="+mn-ea"/>
                <a:cs typeface="+mn-cs"/>
              </a:rPr>
              <a:t>Abdul Karim, son of lead farmer </a:t>
            </a:r>
            <a:r>
              <a:rPr lang="en-IE" sz="1200" b="0" i="0" kern="1200" dirty="0" err="1" smtClean="0">
                <a:solidFill>
                  <a:schemeClr val="tx1"/>
                </a:solidFill>
                <a:effectLst/>
                <a:latin typeface="+mn-lt"/>
                <a:ea typeface="+mn-ea"/>
                <a:cs typeface="+mn-cs"/>
              </a:rPr>
              <a:t>Wiski</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Adane</a:t>
            </a:r>
            <a:r>
              <a:rPr lang="en-IE" sz="1200" b="0" i="0" kern="1200" dirty="0" smtClean="0">
                <a:solidFill>
                  <a:schemeClr val="tx1"/>
                </a:solidFill>
                <a:effectLst/>
                <a:latin typeface="+mn-lt"/>
                <a:ea typeface="+mn-ea"/>
                <a:cs typeface="+mn-cs"/>
              </a:rPr>
              <a:t> in </a:t>
            </a:r>
            <a:r>
              <a:rPr lang="en-IE" sz="1200" b="0" i="0" kern="1200" dirty="0" err="1" smtClean="0">
                <a:solidFill>
                  <a:schemeClr val="tx1"/>
                </a:solidFill>
                <a:effectLst/>
                <a:latin typeface="+mn-lt"/>
                <a:ea typeface="+mn-ea"/>
                <a:cs typeface="+mn-cs"/>
              </a:rPr>
              <a:t>Mangochi</a:t>
            </a:r>
            <a:r>
              <a:rPr lang="en-IE" sz="1200" b="0" i="0" kern="1200" dirty="0" smtClean="0">
                <a:solidFill>
                  <a:schemeClr val="tx1"/>
                </a:solidFill>
                <a:effectLst/>
                <a:latin typeface="+mn-lt"/>
                <a:ea typeface="+mn-ea"/>
                <a:cs typeface="+mn-cs"/>
              </a:rPr>
              <a:t>, Malawi, does homework alongside his sister, Aisha. </a:t>
            </a:r>
            <a:r>
              <a:rPr lang="en-IE" sz="1200" b="0" i="0" kern="1200" dirty="0" err="1" smtClean="0">
                <a:solidFill>
                  <a:schemeClr val="tx1"/>
                </a:solidFill>
                <a:effectLst/>
                <a:latin typeface="+mn-lt"/>
                <a:ea typeface="+mn-ea"/>
                <a:cs typeface="+mn-cs"/>
              </a:rPr>
              <a:t>Wiski</a:t>
            </a:r>
            <a:r>
              <a:rPr lang="en-IE" sz="1200" b="0" i="0" kern="1200" dirty="0" smtClean="0">
                <a:solidFill>
                  <a:schemeClr val="tx1"/>
                </a:solidFill>
                <a:effectLst/>
                <a:latin typeface="+mn-lt"/>
                <a:ea typeface="+mn-ea"/>
                <a:cs typeface="+mn-cs"/>
              </a:rPr>
              <a:t> has been participating in the Concern Graduation programme. </a:t>
            </a:r>
          </a:p>
          <a:p>
            <a:endParaRPr lang="en-IE" sz="1200" b="0" i="0" kern="1200" dirty="0" smtClean="0">
              <a:solidFill>
                <a:schemeClr val="tx1"/>
              </a:solidFill>
              <a:effectLst/>
              <a:latin typeface="+mn-lt"/>
              <a:ea typeface="+mn-ea"/>
              <a:cs typeface="+mn-cs"/>
            </a:endParaRPr>
          </a:p>
          <a:p>
            <a:r>
              <a:rPr lang="en-IE" sz="1200" b="0" i="0" kern="1200" dirty="0" smtClean="0">
                <a:solidFill>
                  <a:schemeClr val="tx1"/>
                </a:solidFill>
                <a:effectLst/>
                <a:latin typeface="+mn-lt"/>
                <a:ea typeface="+mn-ea"/>
                <a:cs typeface="+mn-cs"/>
              </a:rPr>
              <a:t>Photo 2</a:t>
            </a:r>
          </a:p>
          <a:p>
            <a:r>
              <a:rPr lang="en-IE" sz="1200" b="0" i="0" kern="1200" dirty="0" err="1" smtClean="0">
                <a:solidFill>
                  <a:schemeClr val="tx1"/>
                </a:solidFill>
                <a:effectLst/>
                <a:latin typeface="+mn-lt"/>
                <a:ea typeface="+mn-ea"/>
                <a:cs typeface="+mn-cs"/>
              </a:rPr>
              <a:t>Laisa</a:t>
            </a:r>
            <a:r>
              <a:rPr lang="en-IE" sz="1200" b="0" i="0" kern="1200" dirty="0" smtClean="0">
                <a:solidFill>
                  <a:schemeClr val="tx1"/>
                </a:solidFill>
                <a:effectLst/>
                <a:latin typeface="+mn-lt"/>
                <a:ea typeface="+mn-ea"/>
                <a:cs typeface="+mn-cs"/>
              </a:rPr>
              <a:t> James, daughter of </a:t>
            </a:r>
            <a:r>
              <a:rPr lang="en-IE" sz="1200" b="0" i="0" kern="1200" dirty="0" err="1" smtClean="0">
                <a:solidFill>
                  <a:schemeClr val="tx1"/>
                </a:solidFill>
                <a:effectLst/>
                <a:latin typeface="+mn-lt"/>
                <a:ea typeface="+mn-ea"/>
                <a:cs typeface="+mn-cs"/>
              </a:rPr>
              <a:t>Stawa</a:t>
            </a:r>
            <a:r>
              <a:rPr lang="en-IE" sz="1200" b="0" i="0" kern="1200" dirty="0" smtClean="0">
                <a:solidFill>
                  <a:schemeClr val="tx1"/>
                </a:solidFill>
                <a:effectLst/>
                <a:latin typeface="+mn-lt"/>
                <a:ea typeface="+mn-ea"/>
                <a:cs typeface="+mn-cs"/>
              </a:rPr>
              <a:t> James. </a:t>
            </a:r>
            <a:r>
              <a:rPr lang="en-IE" sz="1200" b="0" i="0" kern="1200" dirty="0" err="1" smtClean="0">
                <a:solidFill>
                  <a:schemeClr val="tx1"/>
                </a:solidFill>
                <a:effectLst/>
                <a:latin typeface="+mn-lt"/>
                <a:ea typeface="+mn-ea"/>
                <a:cs typeface="+mn-cs"/>
              </a:rPr>
              <a:t>Stawa</a:t>
            </a:r>
            <a:r>
              <a:rPr lang="en-IE" sz="1200" b="0" i="0" kern="1200" dirty="0" smtClean="0">
                <a:solidFill>
                  <a:schemeClr val="tx1"/>
                </a:solidFill>
                <a:effectLst/>
                <a:latin typeface="+mn-lt"/>
                <a:ea typeface="+mn-ea"/>
                <a:cs typeface="+mn-cs"/>
              </a:rPr>
              <a:t> says her yields have increased dramatically since she started using conservation agriculture. Concern has been carrying out Conservation Agriculture programming in Malawi since 2012, with the assistance of Accenture Ireland. </a:t>
            </a:r>
          </a:p>
          <a:p>
            <a:endParaRPr lang="en-IE" dirty="0" smtClean="0"/>
          </a:p>
          <a:p>
            <a:r>
              <a:rPr lang="en-IE" dirty="0" smtClean="0"/>
              <a:t>Photo 3</a:t>
            </a:r>
          </a:p>
          <a:p>
            <a:r>
              <a:rPr lang="en-IE" sz="1200" b="0" i="0" kern="1200" dirty="0" err="1" smtClean="0">
                <a:solidFill>
                  <a:schemeClr val="tx1"/>
                </a:solidFill>
                <a:effectLst/>
                <a:latin typeface="+mn-lt"/>
                <a:ea typeface="+mn-ea"/>
                <a:cs typeface="+mn-cs"/>
              </a:rPr>
              <a:t>Laisa</a:t>
            </a:r>
            <a:r>
              <a:rPr lang="en-IE" sz="1200" b="0" i="0" kern="1200" dirty="0" smtClean="0">
                <a:solidFill>
                  <a:schemeClr val="tx1"/>
                </a:solidFill>
                <a:effectLst/>
                <a:latin typeface="+mn-lt"/>
                <a:ea typeface="+mn-ea"/>
                <a:cs typeface="+mn-cs"/>
              </a:rPr>
              <a:t> James, daughter of </a:t>
            </a:r>
            <a:r>
              <a:rPr lang="en-IE" sz="1200" b="0" i="0" kern="1200" dirty="0" err="1" smtClean="0">
                <a:solidFill>
                  <a:schemeClr val="tx1"/>
                </a:solidFill>
                <a:effectLst/>
                <a:latin typeface="+mn-lt"/>
                <a:ea typeface="+mn-ea"/>
                <a:cs typeface="+mn-cs"/>
              </a:rPr>
              <a:t>Stawa</a:t>
            </a:r>
            <a:r>
              <a:rPr lang="en-IE" sz="1200" b="0" i="0" kern="1200" dirty="0" smtClean="0">
                <a:solidFill>
                  <a:schemeClr val="tx1"/>
                </a:solidFill>
                <a:effectLst/>
                <a:latin typeface="+mn-lt"/>
                <a:ea typeface="+mn-ea"/>
                <a:cs typeface="+mn-cs"/>
              </a:rPr>
              <a:t> James, studies at the family's new home in </a:t>
            </a:r>
            <a:r>
              <a:rPr lang="en-IE" sz="1200" b="0" i="0" kern="1200" dirty="0" err="1" smtClean="0">
                <a:solidFill>
                  <a:schemeClr val="tx1"/>
                </a:solidFill>
                <a:effectLst/>
                <a:latin typeface="+mn-lt"/>
                <a:ea typeface="+mn-ea"/>
                <a:cs typeface="+mn-cs"/>
              </a:rPr>
              <a:t>Chituke</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Mangochi</a:t>
            </a:r>
            <a:r>
              <a:rPr lang="en-IE" sz="1200" b="0" i="0" kern="1200" dirty="0" smtClean="0">
                <a:solidFill>
                  <a:schemeClr val="tx1"/>
                </a:solidFill>
                <a:effectLst/>
                <a:latin typeface="+mn-lt"/>
                <a:ea typeface="+mn-ea"/>
                <a:cs typeface="+mn-cs"/>
              </a:rPr>
              <a:t>, Malawi. "I want to go to college and be a doctor," she says. </a:t>
            </a:r>
            <a:r>
              <a:rPr lang="en-IE" sz="1200" b="0" i="0" kern="1200" dirty="0" err="1" smtClean="0">
                <a:solidFill>
                  <a:schemeClr val="tx1"/>
                </a:solidFill>
                <a:effectLst/>
                <a:latin typeface="+mn-lt"/>
                <a:ea typeface="+mn-ea"/>
                <a:cs typeface="+mn-cs"/>
              </a:rPr>
              <a:t>Laisa's</a:t>
            </a:r>
            <a:r>
              <a:rPr lang="en-IE" sz="1200" b="0" i="0" kern="1200" dirty="0" smtClean="0">
                <a:solidFill>
                  <a:schemeClr val="tx1"/>
                </a:solidFill>
                <a:effectLst/>
                <a:latin typeface="+mn-lt"/>
                <a:ea typeface="+mn-ea"/>
                <a:cs typeface="+mn-cs"/>
              </a:rPr>
              <a:t> mother says her family's circumstances have improved dramatically since she started using conservation agriculture. Concern has been carrying out Conservation Agriculture programming in Malawi since 2012, with the assistance of Accenture Ireland. </a:t>
            </a:r>
          </a:p>
          <a:p>
            <a:endParaRPr lang="en-IE" dirty="0" smtClean="0"/>
          </a:p>
          <a:p>
            <a:r>
              <a:rPr lang="en-IE" dirty="0" smtClean="0"/>
              <a:t>All photos</a:t>
            </a:r>
            <a:r>
              <a:rPr lang="en-IE" baseline="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i="0" kern="1200" dirty="0" smtClean="0">
                <a:solidFill>
                  <a:schemeClr val="tx1"/>
                </a:solidFill>
                <a:effectLst/>
                <a:latin typeface="+mn-lt"/>
                <a:ea typeface="+mn-ea"/>
                <a:cs typeface="+mn-cs"/>
              </a:rPr>
              <a:t>Kieran </a:t>
            </a:r>
            <a:r>
              <a:rPr lang="en-IE" sz="1200" b="0" i="0" kern="1200" dirty="0" err="1" smtClean="0">
                <a:solidFill>
                  <a:schemeClr val="tx1"/>
                </a:solidFill>
                <a:effectLst/>
                <a:latin typeface="+mn-lt"/>
                <a:ea typeface="+mn-ea"/>
                <a:cs typeface="+mn-cs"/>
              </a:rPr>
              <a:t>McConville</a:t>
            </a:r>
            <a:r>
              <a:rPr lang="en-IE" sz="1200" b="0" i="0" kern="1200" dirty="0" smtClean="0">
                <a:solidFill>
                  <a:schemeClr val="tx1"/>
                </a:solidFill>
                <a:effectLst/>
                <a:latin typeface="+mn-lt"/>
                <a:ea typeface="+mn-ea"/>
                <a:cs typeface="+mn-cs"/>
              </a:rPr>
              <a:t> / Concern Worldwide 2019</a:t>
            </a:r>
            <a:endParaRPr lang="en-IE" dirty="0" smtClean="0"/>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7</a:t>
            </a:fld>
            <a:endParaRPr lang="en-US"/>
          </a:p>
        </p:txBody>
      </p:sp>
    </p:spTree>
    <p:extLst>
      <p:ext uri="{BB962C8B-B14F-4D97-AF65-F5344CB8AC3E}">
        <p14:creationId xmlns:p14="http://schemas.microsoft.com/office/powerpoint/2010/main" val="1894793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smtClean="0"/>
              <a:t>Photo 1:</a:t>
            </a:r>
            <a:r>
              <a:rPr lang="en-IE" baseline="0" dirty="0" smtClean="0"/>
              <a:t> </a:t>
            </a:r>
            <a:r>
              <a:rPr lang="en-IE" sz="1200" b="0" i="0" kern="1200" dirty="0" smtClean="0">
                <a:solidFill>
                  <a:schemeClr val="tx1"/>
                </a:solidFill>
                <a:effectLst/>
                <a:latin typeface="+mn-lt"/>
                <a:ea typeface="+mn-ea"/>
                <a:cs typeface="+mn-cs"/>
              </a:rPr>
              <a:t>Photo: Kieran </a:t>
            </a:r>
            <a:r>
              <a:rPr lang="en-IE" sz="1200" b="0" i="0" kern="1200" dirty="0" err="1" smtClean="0">
                <a:solidFill>
                  <a:schemeClr val="tx1"/>
                </a:solidFill>
                <a:effectLst/>
                <a:latin typeface="+mn-lt"/>
                <a:ea typeface="+mn-ea"/>
                <a:cs typeface="+mn-cs"/>
              </a:rPr>
              <a:t>McConville</a:t>
            </a:r>
            <a:r>
              <a:rPr lang="en-IE" sz="1200" b="0" i="0" kern="1200" dirty="0" smtClean="0">
                <a:solidFill>
                  <a:schemeClr val="tx1"/>
                </a:solidFill>
                <a:effectLst/>
                <a:latin typeface="+mn-lt"/>
                <a:ea typeface="+mn-ea"/>
                <a:cs typeface="+mn-cs"/>
              </a:rPr>
              <a:t> / Concern Worldwide 2019 </a:t>
            </a:r>
            <a:endParaRPr lang="en-IE" dirty="0" smtClean="0"/>
          </a:p>
          <a:p>
            <a:endParaRPr lang="en-IE" sz="1200" b="0" i="0" kern="1200" dirty="0" smtClean="0">
              <a:solidFill>
                <a:schemeClr val="tx1"/>
              </a:solidFill>
              <a:effectLst/>
              <a:latin typeface="+mn-lt"/>
              <a:ea typeface="+mn-ea"/>
              <a:cs typeface="+mn-cs"/>
            </a:endParaRPr>
          </a:p>
          <a:p>
            <a:r>
              <a:rPr lang="en-IE" sz="1200" b="0" i="0" kern="1200" dirty="0" err="1" smtClean="0">
                <a:solidFill>
                  <a:schemeClr val="tx1"/>
                </a:solidFill>
                <a:effectLst/>
                <a:latin typeface="+mn-lt"/>
                <a:ea typeface="+mn-ea"/>
                <a:cs typeface="+mn-cs"/>
              </a:rPr>
              <a:t>Stawa</a:t>
            </a:r>
            <a:r>
              <a:rPr lang="en-IE" sz="1200" b="0" i="0" kern="1200" dirty="0" smtClean="0">
                <a:solidFill>
                  <a:schemeClr val="tx1"/>
                </a:solidFill>
                <a:effectLst/>
                <a:latin typeface="+mn-lt"/>
                <a:ea typeface="+mn-ea"/>
                <a:cs typeface="+mn-cs"/>
              </a:rPr>
              <a:t> James (purple) with her family at their new home in the village of </a:t>
            </a:r>
            <a:r>
              <a:rPr lang="en-IE" sz="1200" b="0" i="0" kern="1200" dirty="0" err="1" smtClean="0">
                <a:solidFill>
                  <a:schemeClr val="tx1"/>
                </a:solidFill>
                <a:effectLst/>
                <a:latin typeface="+mn-lt"/>
                <a:ea typeface="+mn-ea"/>
                <a:cs typeface="+mn-cs"/>
              </a:rPr>
              <a:t>Chituke</a:t>
            </a:r>
            <a:r>
              <a:rPr lang="en-IE" sz="1200" b="0" i="0" kern="1200" dirty="0" smtClean="0">
                <a:solidFill>
                  <a:schemeClr val="tx1"/>
                </a:solidFill>
                <a:effectLst/>
                <a:latin typeface="+mn-lt"/>
                <a:ea typeface="+mn-ea"/>
                <a:cs typeface="+mn-cs"/>
              </a:rPr>
              <a:t> in </a:t>
            </a:r>
            <a:r>
              <a:rPr lang="en-IE" sz="1200" b="0" i="0" kern="1200" dirty="0" err="1" smtClean="0">
                <a:solidFill>
                  <a:schemeClr val="tx1"/>
                </a:solidFill>
                <a:effectLst/>
                <a:latin typeface="+mn-lt"/>
                <a:ea typeface="+mn-ea"/>
                <a:cs typeface="+mn-cs"/>
              </a:rPr>
              <a:t>Mangochi</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Distrct</a:t>
            </a:r>
            <a:r>
              <a:rPr lang="en-IE" sz="1200" b="0" i="0" kern="1200" dirty="0" smtClean="0">
                <a:solidFill>
                  <a:schemeClr val="tx1"/>
                </a:solidFill>
                <a:effectLst/>
                <a:latin typeface="+mn-lt"/>
                <a:ea typeface="+mn-ea"/>
                <a:cs typeface="+mn-cs"/>
              </a:rPr>
              <a:t>, Malawi. </a:t>
            </a:r>
            <a:r>
              <a:rPr lang="en-IE" sz="1200" b="0" i="0" kern="1200" dirty="0" err="1" smtClean="0">
                <a:solidFill>
                  <a:schemeClr val="tx1"/>
                </a:solidFill>
                <a:effectLst/>
                <a:latin typeface="+mn-lt"/>
                <a:ea typeface="+mn-ea"/>
                <a:cs typeface="+mn-cs"/>
              </a:rPr>
              <a:t>Stawa</a:t>
            </a:r>
            <a:r>
              <a:rPr lang="en-IE" sz="1200" b="0" i="0" kern="1200" dirty="0" smtClean="0">
                <a:solidFill>
                  <a:schemeClr val="tx1"/>
                </a:solidFill>
                <a:effectLst/>
                <a:latin typeface="+mn-lt"/>
                <a:ea typeface="+mn-ea"/>
                <a:cs typeface="+mn-cs"/>
              </a:rPr>
              <a:t> says her family's circumstances have improved dramatically since she started using conservation agriculture. Concern has been carrying out Conservation Agriculture programming in Malawi since 2012, with the assistance of Accenture Ireland. </a:t>
            </a:r>
          </a:p>
          <a:p>
            <a:endParaRPr lang="en-IE"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smtClean="0"/>
              <a:t>Photo 2: </a:t>
            </a:r>
            <a:r>
              <a:rPr lang="en-IE" sz="1200" b="0" i="0" kern="1200" dirty="0" err="1" smtClean="0">
                <a:solidFill>
                  <a:schemeClr val="tx1"/>
                </a:solidFill>
                <a:effectLst/>
                <a:latin typeface="+mn-lt"/>
                <a:ea typeface="+mn-ea"/>
                <a:cs typeface="+mn-cs"/>
              </a:rPr>
              <a:t>Mervis</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Nyirenda</a:t>
            </a:r>
            <a:r>
              <a:rPr lang="en-IE" sz="1200" b="0" i="0" kern="1200" dirty="0" smtClean="0">
                <a:solidFill>
                  <a:schemeClr val="tx1"/>
                </a:solidFill>
                <a:effectLst/>
                <a:latin typeface="+mn-lt"/>
                <a:ea typeface="+mn-ea"/>
                <a:cs typeface="+mn-cs"/>
              </a:rPr>
              <a:t> / Concern Worldwide 2018</a:t>
            </a:r>
            <a:endParaRPr lang="en-IE" dirty="0" smtClean="0"/>
          </a:p>
          <a:p>
            <a:endParaRPr lang="en-IE"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i="0" kern="1200" dirty="0" err="1" smtClean="0">
                <a:solidFill>
                  <a:schemeClr val="tx1"/>
                </a:solidFill>
                <a:effectLst/>
                <a:latin typeface="+mn-lt"/>
                <a:ea typeface="+mn-ea"/>
                <a:cs typeface="+mn-cs"/>
              </a:rPr>
              <a:t>AoCs</a:t>
            </a:r>
            <a:r>
              <a:rPr lang="en-IE" sz="1200" b="0" i="0" kern="1200" dirty="0" smtClean="0">
                <a:solidFill>
                  <a:schemeClr val="tx1"/>
                </a:solidFill>
                <a:effectLst/>
                <a:latin typeface="+mn-lt"/>
                <a:ea typeface="+mn-ea"/>
                <a:cs typeface="+mn-cs"/>
              </a:rPr>
              <a:t> (R&amp;L) with Right to Learn members at </a:t>
            </a:r>
            <a:r>
              <a:rPr lang="en-IE" sz="1200" b="0" i="0" kern="1200" dirty="0" err="1" smtClean="0">
                <a:solidFill>
                  <a:schemeClr val="tx1"/>
                </a:solidFill>
                <a:effectLst/>
                <a:latin typeface="+mn-lt"/>
                <a:ea typeface="+mn-ea"/>
                <a:cs typeface="+mn-cs"/>
              </a:rPr>
              <a:t>Dzenje</a:t>
            </a:r>
            <a:r>
              <a:rPr lang="en-IE" sz="1200" b="0" i="0" kern="1200" dirty="0" smtClean="0">
                <a:solidFill>
                  <a:schemeClr val="tx1"/>
                </a:solidFill>
                <a:effectLst/>
                <a:latin typeface="+mn-lt"/>
                <a:ea typeface="+mn-ea"/>
                <a:cs typeface="+mn-cs"/>
              </a:rPr>
              <a:t> primary school in TA </a:t>
            </a:r>
            <a:r>
              <a:rPr lang="en-IE" sz="1200" b="0" i="0" kern="1200" dirty="0" err="1" smtClean="0">
                <a:solidFill>
                  <a:schemeClr val="tx1"/>
                </a:solidFill>
                <a:effectLst/>
                <a:latin typeface="+mn-lt"/>
                <a:ea typeface="+mn-ea"/>
                <a:cs typeface="+mn-cs"/>
              </a:rPr>
              <a:t>Kaduya</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Phalombe</a:t>
            </a:r>
            <a:r>
              <a:rPr lang="en-IE" sz="1200" b="0" i="0" kern="120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baseline="0" dirty="0" smtClean="0"/>
          </a:p>
          <a:p>
            <a:r>
              <a:rPr lang="en-IE" sz="1200" b="0" i="0" kern="1200" dirty="0" smtClean="0">
                <a:solidFill>
                  <a:schemeClr val="tx1"/>
                </a:solidFill>
                <a:effectLst/>
                <a:latin typeface="+mn-lt"/>
                <a:ea typeface="+mn-ea"/>
                <a:cs typeface="+mn-cs"/>
              </a:rPr>
              <a:t>WOLREC is implementing a project titled Right to Learn: Supporting girls to achieve their right to education and freedom from GBV in </a:t>
            </a:r>
            <a:r>
              <a:rPr lang="en-IE" sz="1200" b="0" i="0" kern="1200" dirty="0" err="1" smtClean="0">
                <a:solidFill>
                  <a:schemeClr val="tx1"/>
                </a:solidFill>
                <a:effectLst/>
                <a:latin typeface="+mn-lt"/>
                <a:ea typeface="+mn-ea"/>
                <a:cs typeface="+mn-cs"/>
              </a:rPr>
              <a:t>Phalombe</a:t>
            </a:r>
            <a:r>
              <a:rPr lang="en-IE" sz="1200" b="0" i="0" kern="1200" dirty="0" smtClean="0">
                <a:solidFill>
                  <a:schemeClr val="tx1"/>
                </a:solidFill>
                <a:effectLst/>
                <a:latin typeface="+mn-lt"/>
                <a:ea typeface="+mn-ea"/>
                <a:cs typeface="+mn-cs"/>
              </a:rPr>
              <a:t> and </a:t>
            </a:r>
            <a:r>
              <a:rPr lang="en-IE" sz="1200" b="0" i="0" kern="1200" dirty="0" err="1" smtClean="0">
                <a:solidFill>
                  <a:schemeClr val="tx1"/>
                </a:solidFill>
                <a:effectLst/>
                <a:latin typeface="+mn-lt"/>
                <a:ea typeface="+mn-ea"/>
                <a:cs typeface="+mn-cs"/>
              </a:rPr>
              <a:t>Nsanje</a:t>
            </a:r>
            <a:r>
              <a:rPr lang="en-IE" sz="1200" b="0" i="0" kern="1200" dirty="0" smtClean="0">
                <a:solidFill>
                  <a:schemeClr val="tx1"/>
                </a:solidFill>
                <a:effectLst/>
                <a:latin typeface="+mn-lt"/>
                <a:ea typeface="+mn-ea"/>
                <a:cs typeface="+mn-cs"/>
              </a:rPr>
              <a:t> Districts with funding from Comic Relief. The project is being implemented as a partnership amongst Concern </a:t>
            </a:r>
            <a:r>
              <a:rPr lang="en-IE" sz="1200" b="0" i="0" kern="1200" dirty="0" err="1" smtClean="0">
                <a:solidFill>
                  <a:schemeClr val="tx1"/>
                </a:solidFill>
                <a:effectLst/>
                <a:latin typeface="+mn-lt"/>
                <a:ea typeface="+mn-ea"/>
                <a:cs typeface="+mn-cs"/>
              </a:rPr>
              <a:t>WorldWide</a:t>
            </a:r>
            <a:r>
              <a:rPr lang="en-IE" sz="1200" b="0" i="0" kern="1200" dirty="0" smtClean="0">
                <a:solidFill>
                  <a:schemeClr val="tx1"/>
                </a:solidFill>
                <a:effectLst/>
                <a:latin typeface="+mn-lt"/>
                <a:ea typeface="+mn-ea"/>
                <a:cs typeface="+mn-cs"/>
              </a:rPr>
              <a:t> (CWW) and Theatre for a Change (</a:t>
            </a:r>
            <a:r>
              <a:rPr lang="en-IE" sz="1200" b="0" i="0" kern="1200" dirty="0" err="1" smtClean="0">
                <a:solidFill>
                  <a:schemeClr val="tx1"/>
                </a:solidFill>
                <a:effectLst/>
                <a:latin typeface="+mn-lt"/>
                <a:ea typeface="+mn-ea"/>
                <a:cs typeface="+mn-cs"/>
              </a:rPr>
              <a:t>TfaC</a:t>
            </a:r>
            <a:r>
              <a:rPr lang="en-IE" sz="1200" b="0" i="0" kern="1200" dirty="0" smtClean="0">
                <a:solidFill>
                  <a:schemeClr val="tx1"/>
                </a:solidFill>
                <a:effectLst/>
                <a:latin typeface="+mn-lt"/>
                <a:ea typeface="+mn-ea"/>
                <a:cs typeface="+mn-cs"/>
              </a:rPr>
              <a:t>) and WOLREC with CWW as the lead partner. Overall, the project is tackling one of the key barriers to girls achieving adequate education: School Related Gender Based Violence (SRGBV).</a:t>
            </a:r>
          </a:p>
          <a:p>
            <a:r>
              <a:rPr lang="en-IE" dirty="0" smtClean="0"/>
              <a:t/>
            </a:r>
            <a:br>
              <a:rPr lang="en-IE" dirty="0" smtClean="0"/>
            </a:br>
            <a:r>
              <a:rPr lang="en-IE" sz="1200" b="0" i="0" kern="1200" dirty="0" smtClean="0">
                <a:solidFill>
                  <a:schemeClr val="tx1"/>
                </a:solidFill>
                <a:effectLst/>
                <a:latin typeface="+mn-lt"/>
                <a:ea typeface="+mn-ea"/>
                <a:cs typeface="+mn-cs"/>
              </a:rPr>
              <a:t>The aim of the project is to contribute to girls and boys in </a:t>
            </a:r>
            <a:r>
              <a:rPr lang="en-IE" sz="1200" b="0" i="0" kern="1200" dirty="0" err="1" smtClean="0">
                <a:solidFill>
                  <a:schemeClr val="tx1"/>
                </a:solidFill>
                <a:effectLst/>
                <a:latin typeface="+mn-lt"/>
                <a:ea typeface="+mn-ea"/>
                <a:cs typeface="+mn-cs"/>
              </a:rPr>
              <a:t>Phalombe</a:t>
            </a:r>
            <a:r>
              <a:rPr lang="en-IE" sz="1200" b="0" i="0" kern="1200" dirty="0" smtClean="0">
                <a:solidFill>
                  <a:schemeClr val="tx1"/>
                </a:solidFill>
                <a:effectLst/>
                <a:latin typeface="+mn-lt"/>
                <a:ea typeface="+mn-ea"/>
                <a:cs typeface="+mn-cs"/>
              </a:rPr>
              <a:t> District having greater access to quality education, free from violence and discrimination..</a:t>
            </a: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8</a:t>
            </a:fld>
            <a:endParaRPr lang="en-US"/>
          </a:p>
        </p:txBody>
      </p:sp>
    </p:spTree>
    <p:extLst>
      <p:ext uri="{BB962C8B-B14F-4D97-AF65-F5344CB8AC3E}">
        <p14:creationId xmlns:p14="http://schemas.microsoft.com/office/powerpoint/2010/main" val="1626717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Photo 1</a:t>
            </a:r>
          </a:p>
          <a:p>
            <a:endParaRPr lang="en-IE" sz="1200" b="0" i="0" u="none" strike="noStrike" kern="1200" baseline="0" dirty="0" smtClean="0">
              <a:solidFill>
                <a:schemeClr val="tx1"/>
              </a:solidFill>
              <a:latin typeface="+mn-lt"/>
              <a:ea typeface="+mn-ea"/>
              <a:cs typeface="+mn-cs"/>
            </a:endParaRPr>
          </a:p>
          <a:p>
            <a:r>
              <a:rPr lang="en-IE" sz="1200" b="0" i="0" kern="1200" dirty="0" smtClean="0">
                <a:solidFill>
                  <a:schemeClr val="tx1"/>
                </a:solidFill>
                <a:effectLst/>
                <a:latin typeface="+mn-lt"/>
                <a:ea typeface="+mn-ea"/>
                <a:cs typeface="+mn-cs"/>
              </a:rPr>
              <a:t>Abdul Karim, son of lead farmer </a:t>
            </a:r>
            <a:r>
              <a:rPr lang="en-IE" sz="1200" b="0" i="0" kern="1200" dirty="0" err="1" smtClean="0">
                <a:solidFill>
                  <a:schemeClr val="tx1"/>
                </a:solidFill>
                <a:effectLst/>
                <a:latin typeface="+mn-lt"/>
                <a:ea typeface="+mn-ea"/>
                <a:cs typeface="+mn-cs"/>
              </a:rPr>
              <a:t>Wiski</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Adane</a:t>
            </a:r>
            <a:r>
              <a:rPr lang="en-IE" sz="1200" b="0" i="0" kern="1200" dirty="0" smtClean="0">
                <a:solidFill>
                  <a:schemeClr val="tx1"/>
                </a:solidFill>
                <a:effectLst/>
                <a:latin typeface="+mn-lt"/>
                <a:ea typeface="+mn-ea"/>
                <a:cs typeface="+mn-cs"/>
              </a:rPr>
              <a:t> in </a:t>
            </a:r>
            <a:r>
              <a:rPr lang="en-IE" sz="1200" b="0" i="0" kern="1200" dirty="0" err="1" smtClean="0">
                <a:solidFill>
                  <a:schemeClr val="tx1"/>
                </a:solidFill>
                <a:effectLst/>
                <a:latin typeface="+mn-lt"/>
                <a:ea typeface="+mn-ea"/>
                <a:cs typeface="+mn-cs"/>
              </a:rPr>
              <a:t>Mangochi</a:t>
            </a:r>
            <a:r>
              <a:rPr lang="en-IE" sz="1200" b="0" i="0" kern="1200" dirty="0" smtClean="0">
                <a:solidFill>
                  <a:schemeClr val="tx1"/>
                </a:solidFill>
                <a:effectLst/>
                <a:latin typeface="+mn-lt"/>
                <a:ea typeface="+mn-ea"/>
                <a:cs typeface="+mn-cs"/>
              </a:rPr>
              <a:t>, Malawi, holds one of the goats his father has bought as a result of participating in the Concern Graduation programme. Photo: Kieran </a:t>
            </a:r>
            <a:r>
              <a:rPr lang="en-IE" sz="1200" b="0" i="0" kern="1200" dirty="0" err="1" smtClean="0">
                <a:solidFill>
                  <a:schemeClr val="tx1"/>
                </a:solidFill>
                <a:effectLst/>
                <a:latin typeface="+mn-lt"/>
                <a:ea typeface="+mn-ea"/>
                <a:cs typeface="+mn-cs"/>
              </a:rPr>
              <a:t>McConville</a:t>
            </a:r>
            <a:r>
              <a:rPr lang="en-IE" sz="1200" b="0" i="0" kern="1200" dirty="0" smtClean="0">
                <a:solidFill>
                  <a:schemeClr val="tx1"/>
                </a:solidFill>
                <a:effectLst/>
                <a:latin typeface="+mn-lt"/>
                <a:ea typeface="+mn-ea"/>
                <a:cs typeface="+mn-cs"/>
              </a:rPr>
              <a:t> / Concern Worldwide</a:t>
            </a:r>
            <a:endParaRPr lang="en-IE" sz="1200" b="0" i="0" u="none" strike="noStrike" kern="1200" baseline="0" dirty="0" smtClean="0">
              <a:solidFill>
                <a:schemeClr val="tx1"/>
              </a:solidFill>
              <a:latin typeface="+mn-lt"/>
              <a:ea typeface="+mn-ea"/>
              <a:cs typeface="+mn-cs"/>
            </a:endParaRPr>
          </a:p>
          <a:p>
            <a:endParaRPr lang="en-IE" sz="1200" b="0" i="0" u="none" strike="noStrike" kern="1200" baseline="0" dirty="0" smtClean="0">
              <a:solidFill>
                <a:schemeClr val="tx1"/>
              </a:solidFill>
              <a:latin typeface="+mn-lt"/>
              <a:ea typeface="+mn-ea"/>
              <a:cs typeface="+mn-cs"/>
            </a:endParaRPr>
          </a:p>
          <a:p>
            <a:r>
              <a:rPr lang="en-IE" sz="1200" b="0" i="0" u="none" strike="noStrike" kern="1200" baseline="0" dirty="0" smtClean="0">
                <a:solidFill>
                  <a:schemeClr val="tx1"/>
                </a:solidFill>
                <a:latin typeface="+mn-lt"/>
                <a:ea typeface="+mn-ea"/>
                <a:cs typeface="+mn-cs"/>
              </a:rPr>
              <a:t>Photo 2</a:t>
            </a:r>
          </a:p>
          <a:p>
            <a:pPr fontAlgn="t"/>
            <a:r>
              <a:rPr lang="en-IE" sz="1200" b="0" i="0" kern="1200" dirty="0" err="1" smtClean="0">
                <a:solidFill>
                  <a:schemeClr val="tx1"/>
                </a:solidFill>
                <a:effectLst/>
                <a:latin typeface="+mn-lt"/>
                <a:ea typeface="+mn-ea"/>
                <a:cs typeface="+mn-cs"/>
              </a:rPr>
              <a:t>Esime</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Jenaia</a:t>
            </a:r>
            <a:r>
              <a:rPr lang="en-IE" sz="1200" b="0" i="0" kern="1200" dirty="0" smtClean="0">
                <a:solidFill>
                  <a:schemeClr val="tx1"/>
                </a:solidFill>
                <a:effectLst/>
                <a:latin typeface="+mn-lt"/>
                <a:ea typeface="+mn-ea"/>
                <a:cs typeface="+mn-cs"/>
              </a:rPr>
              <a:t>, a Lead Farmer for conservation Agriculture, at her plot in </a:t>
            </a:r>
            <a:r>
              <a:rPr lang="en-IE" sz="1200" b="0" i="0" kern="1200" dirty="0" err="1" smtClean="0">
                <a:solidFill>
                  <a:schemeClr val="tx1"/>
                </a:solidFill>
                <a:effectLst/>
                <a:latin typeface="+mn-lt"/>
                <a:ea typeface="+mn-ea"/>
                <a:cs typeface="+mn-cs"/>
              </a:rPr>
              <a:t>Chituke</a:t>
            </a:r>
            <a:r>
              <a:rPr lang="en-IE" sz="1200" b="0" i="0" kern="1200" dirty="0" smtClean="0">
                <a:solidFill>
                  <a:schemeClr val="tx1"/>
                </a:solidFill>
                <a:effectLst/>
                <a:latin typeface="+mn-lt"/>
                <a:ea typeface="+mn-ea"/>
                <a:cs typeface="+mn-cs"/>
              </a:rPr>
              <a:t> village, </a:t>
            </a:r>
            <a:r>
              <a:rPr lang="en-IE" sz="1200" b="0" i="0" kern="1200" dirty="0" err="1" smtClean="0">
                <a:solidFill>
                  <a:schemeClr val="tx1"/>
                </a:solidFill>
                <a:effectLst/>
                <a:latin typeface="+mn-lt"/>
                <a:ea typeface="+mn-ea"/>
                <a:cs typeface="+mn-cs"/>
              </a:rPr>
              <a:t>Mangochi</a:t>
            </a:r>
            <a:r>
              <a:rPr lang="en-IE" sz="1200" b="0" i="0" kern="1200" dirty="0" smtClean="0">
                <a:solidFill>
                  <a:schemeClr val="tx1"/>
                </a:solidFill>
                <a:effectLst/>
                <a:latin typeface="+mn-lt"/>
                <a:ea typeface="+mn-ea"/>
                <a:cs typeface="+mn-cs"/>
              </a:rPr>
              <a:t>, Malawi. Concern has been carrying out Conservation Agriculture programming in Malawi since 2012, with the assistance of Accenture Ireland. Photo: Kieran </a:t>
            </a:r>
            <a:r>
              <a:rPr lang="en-IE" sz="1200" b="0" i="0" kern="1200" dirty="0" err="1" smtClean="0">
                <a:solidFill>
                  <a:schemeClr val="tx1"/>
                </a:solidFill>
                <a:effectLst/>
                <a:latin typeface="+mn-lt"/>
                <a:ea typeface="+mn-ea"/>
                <a:cs typeface="+mn-cs"/>
              </a:rPr>
              <a:t>McConville</a:t>
            </a:r>
            <a:r>
              <a:rPr lang="en-IE" sz="1200" b="0" i="0" kern="1200" dirty="0" smtClean="0">
                <a:solidFill>
                  <a:schemeClr val="tx1"/>
                </a:solidFill>
                <a:effectLst/>
                <a:latin typeface="+mn-lt"/>
                <a:ea typeface="+mn-ea"/>
                <a:cs typeface="+mn-cs"/>
              </a:rPr>
              <a:t> / Concern Worldwide</a:t>
            </a:r>
          </a:p>
          <a:p>
            <a:r>
              <a:rPr lang="en-IE" sz="1200" b="0" i="0" kern="1200" dirty="0" smtClean="0">
                <a:solidFill>
                  <a:schemeClr val="tx1"/>
                </a:solidFill>
                <a:effectLst/>
                <a:latin typeface="+mn-lt"/>
                <a:ea typeface="+mn-ea"/>
                <a:cs typeface="+mn-cs"/>
              </a:rPr>
              <a:t/>
            </a:r>
            <a:br>
              <a:rPr lang="en-IE" sz="1200" b="0" i="0" kern="1200" dirty="0" smtClean="0">
                <a:solidFill>
                  <a:schemeClr val="tx1"/>
                </a:solidFill>
                <a:effectLst/>
                <a:latin typeface="+mn-lt"/>
                <a:ea typeface="+mn-ea"/>
                <a:cs typeface="+mn-cs"/>
              </a:rPr>
            </a:b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9</a:t>
            </a:fld>
            <a:endParaRPr lang="en-US"/>
          </a:p>
        </p:txBody>
      </p:sp>
    </p:spTree>
    <p:extLst>
      <p:ext uri="{BB962C8B-B14F-4D97-AF65-F5344CB8AC3E}">
        <p14:creationId xmlns:p14="http://schemas.microsoft.com/office/powerpoint/2010/main" val="2921706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10</a:t>
            </a:fld>
            <a:endParaRPr lang="en-US"/>
          </a:p>
        </p:txBody>
      </p:sp>
    </p:spTree>
    <p:extLst>
      <p:ext uri="{BB962C8B-B14F-4D97-AF65-F5344CB8AC3E}">
        <p14:creationId xmlns:p14="http://schemas.microsoft.com/office/powerpoint/2010/main" val="1502191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11</a:t>
            </a:fld>
            <a:endParaRPr lang="en-US"/>
          </a:p>
        </p:txBody>
      </p:sp>
    </p:spTree>
    <p:extLst>
      <p:ext uri="{BB962C8B-B14F-4D97-AF65-F5344CB8AC3E}">
        <p14:creationId xmlns:p14="http://schemas.microsoft.com/office/powerpoint/2010/main" val="2317529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12</a:t>
            </a:fld>
            <a:endParaRPr lang="en-US"/>
          </a:p>
        </p:txBody>
      </p:sp>
    </p:spTree>
    <p:extLst>
      <p:ext uri="{BB962C8B-B14F-4D97-AF65-F5344CB8AC3E}">
        <p14:creationId xmlns:p14="http://schemas.microsoft.com/office/powerpoint/2010/main" val="40141817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753C8-8B6F-B544-A99D-839DD5E6BF69}"/>
              </a:ext>
            </a:extLst>
          </p:cNvPr>
          <p:cNvSpPr>
            <a:spLocks noGrp="1"/>
          </p:cNvSpPr>
          <p:nvPr>
            <p:ph type="ctrTitle"/>
          </p:nvPr>
        </p:nvSpPr>
        <p:spPr>
          <a:xfrm>
            <a:off x="1116000" y="2570400"/>
            <a:ext cx="7779600" cy="2402653"/>
          </a:xfrm>
          <a:noFill/>
        </p:spPr>
        <p:txBody>
          <a:bodyPr anchor="t" anchorCtr="0">
            <a:noAutofit/>
          </a:bodyPr>
          <a:lstStyle>
            <a:lvl1pPr algn="l">
              <a:defRPr sz="7800"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BBFA4ED0-E42D-1549-9FB0-9ABE201EE4EA}"/>
              </a:ext>
            </a:extLst>
          </p:cNvPr>
          <p:cNvSpPr>
            <a:spLocks noGrp="1"/>
          </p:cNvSpPr>
          <p:nvPr>
            <p:ph type="subTitle" idx="1"/>
          </p:nvPr>
        </p:nvSpPr>
        <p:spPr>
          <a:xfrm>
            <a:off x="1116000" y="4672800"/>
            <a:ext cx="7779600" cy="482400"/>
          </a:xfrm>
        </p:spPr>
        <p:txBody>
          <a:bodyPr>
            <a:noAutofit/>
          </a:bodyPr>
          <a:lstStyle>
            <a:lvl1pPr marL="0" indent="0" algn="l">
              <a:buNone/>
              <a:defRPr sz="3700" baseline="0">
                <a:solidFill>
                  <a:srgbClr val="00B5AD"/>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8" name="Text Placeholder 7">
            <a:extLst>
              <a:ext uri="{FF2B5EF4-FFF2-40B4-BE49-F238E27FC236}">
                <a16:creationId xmlns:a16="http://schemas.microsoft.com/office/drawing/2014/main" id="{FB01ABBB-61C7-A349-8C62-0881959C7938}"/>
              </a:ext>
            </a:extLst>
          </p:cNvPr>
          <p:cNvSpPr>
            <a:spLocks noGrp="1"/>
          </p:cNvSpPr>
          <p:nvPr>
            <p:ph type="body" sz="quarter" idx="10"/>
          </p:nvPr>
        </p:nvSpPr>
        <p:spPr>
          <a:xfrm>
            <a:off x="1116000" y="5155200"/>
            <a:ext cx="5004886" cy="619958"/>
          </a:xfrm>
        </p:spPr>
        <p:txBody>
          <a:bodyPr>
            <a:normAutofit/>
          </a:bodyPr>
          <a:lstStyle>
            <a:lvl1pPr marL="0" indent="0">
              <a:buNone/>
              <a:defRPr sz="2280" b="0" baseline="0">
                <a:solidFill>
                  <a:srgbClr val="00B5AD"/>
                </a:solidFill>
                <a:latin typeface="Arial" panose="020B0604020202020204" pitchFamily="34" charset="0"/>
              </a:defRPr>
            </a:lvl1pPr>
          </a:lstStyle>
          <a:p>
            <a:pPr lvl="0"/>
            <a:r>
              <a:rPr lang="en-US" smtClean="0"/>
              <a:t>Edit Master text styles</a:t>
            </a:r>
          </a:p>
        </p:txBody>
      </p:sp>
    </p:spTree>
    <p:extLst>
      <p:ext uri="{BB962C8B-B14F-4D97-AF65-F5344CB8AC3E}">
        <p14:creationId xmlns:p14="http://schemas.microsoft.com/office/powerpoint/2010/main" val="936995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9106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085BD50-D707-D044-ADB9-21318C76EEA1}"/>
              </a:ext>
            </a:extLst>
          </p:cNvPr>
          <p:cNvSpPr>
            <a:spLocks noGrp="1"/>
          </p:cNvSpPr>
          <p:nvPr>
            <p:ph type="title" hasCustomPrompt="1"/>
          </p:nvPr>
        </p:nvSpPr>
        <p:spPr>
          <a:xfrm>
            <a:off x="7092000" y="4572000"/>
            <a:ext cx="4608000" cy="640800"/>
          </a:xfrm>
          <a:noFill/>
        </p:spPr>
        <p:txBody>
          <a:bodyPr lIns="90000" anchor="t" anchorCtr="0">
            <a:normAutofit/>
          </a:bodyPr>
          <a:lstStyle>
            <a:lvl1pPr>
              <a:defRPr sz="2900" baseline="0">
                <a:solidFill>
                  <a:schemeClr val="bg1"/>
                </a:solidFill>
                <a:latin typeface="Arial" panose="020B0604020202020204" pitchFamily="34" charset="0"/>
              </a:defRPr>
            </a:lvl1pPr>
          </a:lstStyle>
          <a:p>
            <a:r>
              <a:rPr lang="en-US" dirty="0"/>
              <a:t>CLICK TO EDIT MASTER TITLE STYLE</a:t>
            </a:r>
          </a:p>
        </p:txBody>
      </p:sp>
      <p:sp>
        <p:nvSpPr>
          <p:cNvPr id="10" name="Date Placeholder 9">
            <a:extLst>
              <a:ext uri="{FF2B5EF4-FFF2-40B4-BE49-F238E27FC236}">
                <a16:creationId xmlns:a16="http://schemas.microsoft.com/office/drawing/2014/main" id="{61808402-1E41-3543-A3F6-D1DBEE7ED840}"/>
              </a:ext>
            </a:extLst>
          </p:cNvPr>
          <p:cNvSpPr>
            <a:spLocks noGrp="1"/>
          </p:cNvSpPr>
          <p:nvPr>
            <p:ph type="dt" sz="half" idx="10"/>
          </p:nvPr>
        </p:nvSpPr>
        <p:spPr>
          <a:xfrm>
            <a:off x="7092000" y="5958483"/>
            <a:ext cx="2743200" cy="365125"/>
          </a:xfrm>
        </p:spPr>
        <p:txBody>
          <a:bodyPr/>
          <a:lstStyle>
            <a:lvl1pPr>
              <a:defRPr sz="1400" baseline="0">
                <a:solidFill>
                  <a:srgbClr val="00B5AD"/>
                </a:solidFill>
                <a:latin typeface="Arial" panose="020B0604020202020204" pitchFamily="34" charset="0"/>
              </a:defRPr>
            </a:lvl1pPr>
          </a:lstStyle>
          <a:p>
            <a:endParaRPr lang="en-US" dirty="0"/>
          </a:p>
        </p:txBody>
      </p:sp>
      <p:sp>
        <p:nvSpPr>
          <p:cNvPr id="11" name="Footer Placeholder 10">
            <a:extLst>
              <a:ext uri="{FF2B5EF4-FFF2-40B4-BE49-F238E27FC236}">
                <a16:creationId xmlns:a16="http://schemas.microsoft.com/office/drawing/2014/main" id="{0D3A545F-A81A-8643-922E-C9E72FB9C846}"/>
              </a:ext>
            </a:extLst>
          </p:cNvPr>
          <p:cNvSpPr>
            <a:spLocks noGrp="1"/>
          </p:cNvSpPr>
          <p:nvPr>
            <p:ph type="ftr" sz="quarter" idx="11"/>
          </p:nvPr>
        </p:nvSpPr>
        <p:spPr>
          <a:xfrm>
            <a:off x="7092000" y="6468644"/>
            <a:ext cx="4114800" cy="365125"/>
          </a:xfrm>
        </p:spPr>
        <p:txBody>
          <a:bodyPr/>
          <a:lstStyle>
            <a:lvl1pPr algn="l">
              <a:defRPr baseline="0">
                <a:latin typeface="Arial" panose="020B0604020202020204" pitchFamily="34" charset="0"/>
              </a:defRPr>
            </a:lvl1pPr>
          </a:lstStyle>
          <a:p>
            <a:endParaRPr lang="en-US" dirty="0"/>
          </a:p>
        </p:txBody>
      </p:sp>
      <p:sp>
        <p:nvSpPr>
          <p:cNvPr id="12" name="Slide Number Placeholder 11">
            <a:extLst>
              <a:ext uri="{FF2B5EF4-FFF2-40B4-BE49-F238E27FC236}">
                <a16:creationId xmlns:a16="http://schemas.microsoft.com/office/drawing/2014/main" id="{8282A22A-8B1C-564C-A7A6-AE6D34530E82}"/>
              </a:ext>
            </a:extLst>
          </p:cNvPr>
          <p:cNvSpPr>
            <a:spLocks noGrp="1"/>
          </p:cNvSpPr>
          <p:nvPr>
            <p:ph type="sldNum" sz="quarter" idx="12"/>
          </p:nvPr>
        </p:nvSpPr>
        <p:spPr>
          <a:xfrm>
            <a:off x="11273742" y="6468644"/>
            <a:ext cx="426258" cy="365125"/>
          </a:xfrm>
        </p:spPr>
        <p:txBody>
          <a:bodyPr/>
          <a:lstStyle>
            <a:lvl1pPr>
              <a:defRPr baseline="0">
                <a:latin typeface="Arial" panose="020B0604020202020204" pitchFamily="34" charset="0"/>
              </a:defRPr>
            </a:lvl1pPr>
          </a:lstStyle>
          <a:p>
            <a:fld id="{64551B6F-14D3-7D44-B4BD-AA69967303FB}" type="slidenum">
              <a:rPr lang="en-US" smtClean="0"/>
              <a:pPr/>
              <a:t>‹#›</a:t>
            </a:fld>
            <a:endParaRPr lang="en-US" dirty="0"/>
          </a:p>
        </p:txBody>
      </p:sp>
      <p:sp>
        <p:nvSpPr>
          <p:cNvPr id="14" name="Content Placeholder 13">
            <a:extLst>
              <a:ext uri="{FF2B5EF4-FFF2-40B4-BE49-F238E27FC236}">
                <a16:creationId xmlns:a16="http://schemas.microsoft.com/office/drawing/2014/main" id="{3DC2B869-A63F-FF47-A01B-8BA5A5D924E6}"/>
              </a:ext>
            </a:extLst>
          </p:cNvPr>
          <p:cNvSpPr>
            <a:spLocks noGrp="1"/>
          </p:cNvSpPr>
          <p:nvPr>
            <p:ph sz="quarter" idx="13" hasCustomPrompt="1"/>
          </p:nvPr>
        </p:nvSpPr>
        <p:spPr>
          <a:xfrm>
            <a:off x="7092001" y="5050755"/>
            <a:ext cx="4608000" cy="636172"/>
          </a:xfrm>
        </p:spPr>
        <p:txBody>
          <a:bodyPr/>
          <a:lstStyle>
            <a:lvl1pPr marL="0" indent="0">
              <a:buNone/>
              <a:defRPr b="0" baseline="0">
                <a:solidFill>
                  <a:schemeClr val="bg1"/>
                </a:solidFill>
                <a:latin typeface="Arial" panose="020B0604020202020204" pitchFamily="34" charset="0"/>
              </a:defRPr>
            </a:lvl1pPr>
            <a:lvl2pPr marL="457200" indent="0">
              <a:buNone/>
              <a:defRPr b="0">
                <a:solidFill>
                  <a:schemeClr val="bg1"/>
                </a:solidFill>
              </a:defRPr>
            </a:lvl2pPr>
            <a:lvl3pPr marL="914400" indent="0">
              <a:buNone/>
              <a:defRPr b="0">
                <a:solidFill>
                  <a:schemeClr val="bg1"/>
                </a:solidFill>
              </a:defRPr>
            </a:lvl3pPr>
            <a:lvl4pPr marL="1371600" indent="0">
              <a:buNone/>
              <a:defRPr b="0">
                <a:solidFill>
                  <a:schemeClr val="bg1"/>
                </a:solidFill>
              </a:defRPr>
            </a:lvl4pPr>
            <a:lvl5pPr marL="1828800" indent="0">
              <a:buNone/>
              <a:defRPr b="0">
                <a:solidFill>
                  <a:schemeClr val="bg1"/>
                </a:solidFill>
              </a:defRPr>
            </a:lvl5pPr>
          </a:lstStyle>
          <a:p>
            <a:pPr lvl="0"/>
            <a:r>
              <a:rPr lang="en-US" dirty="0"/>
              <a:t>CLICK TO EDIT MASTER TEXT STYLES</a:t>
            </a:r>
          </a:p>
        </p:txBody>
      </p:sp>
      <p:sp>
        <p:nvSpPr>
          <p:cNvPr id="18" name="Text Placeholder 17">
            <a:extLst>
              <a:ext uri="{FF2B5EF4-FFF2-40B4-BE49-F238E27FC236}">
                <a16:creationId xmlns:a16="http://schemas.microsoft.com/office/drawing/2014/main" id="{93461199-36C8-344E-9772-0442BDC21C60}"/>
              </a:ext>
            </a:extLst>
          </p:cNvPr>
          <p:cNvSpPr>
            <a:spLocks noGrp="1"/>
          </p:cNvSpPr>
          <p:nvPr>
            <p:ph type="body" sz="quarter" idx="14"/>
          </p:nvPr>
        </p:nvSpPr>
        <p:spPr>
          <a:xfrm>
            <a:off x="7092000" y="5693150"/>
            <a:ext cx="3762515" cy="365125"/>
          </a:xfrm>
        </p:spPr>
        <p:txBody>
          <a:bodyPr>
            <a:normAutofit/>
          </a:bodyPr>
          <a:lstStyle>
            <a:lvl1pPr marL="0" indent="0">
              <a:buNone/>
              <a:defRPr sz="1400" baseline="0">
                <a:solidFill>
                  <a:srgbClr val="00B5AD"/>
                </a:solidFill>
                <a:latin typeface="Arial" panose="020B0604020202020204" pitchFamily="34" charset="0"/>
              </a:defRPr>
            </a:lvl1pPr>
          </a:lstStyle>
          <a:p>
            <a:pPr lvl="0"/>
            <a:r>
              <a:rPr lang="en-US" smtClean="0"/>
              <a:t>Edit Master text styles</a:t>
            </a:r>
          </a:p>
        </p:txBody>
      </p:sp>
      <p:sp>
        <p:nvSpPr>
          <p:cNvPr id="3" name="Picture Placeholder 2">
            <a:extLst>
              <a:ext uri="{FF2B5EF4-FFF2-40B4-BE49-F238E27FC236}">
                <a16:creationId xmlns:a16="http://schemas.microsoft.com/office/drawing/2014/main" id="{96CA5401-AA3A-134C-AD87-AE30C5DB0757}"/>
              </a:ext>
            </a:extLst>
          </p:cNvPr>
          <p:cNvSpPr>
            <a:spLocks noGrp="1"/>
          </p:cNvSpPr>
          <p:nvPr>
            <p:ph type="pic" sz="quarter" idx="15"/>
          </p:nvPr>
        </p:nvSpPr>
        <p:spPr>
          <a:xfrm>
            <a:off x="0" y="0"/>
            <a:ext cx="5476446" cy="6858000"/>
          </a:xfrm>
          <a:custGeom>
            <a:avLst/>
            <a:gdLst>
              <a:gd name="connsiteX0" fmla="*/ 0 w 5473700"/>
              <a:gd name="connsiteY0" fmla="*/ 0 h 6858000"/>
              <a:gd name="connsiteX1" fmla="*/ 4561398 w 5473700"/>
              <a:gd name="connsiteY1" fmla="*/ 0 h 6858000"/>
              <a:gd name="connsiteX2" fmla="*/ 5473700 w 5473700"/>
              <a:gd name="connsiteY2" fmla="*/ 91230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561398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418523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418523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748261"/>
              <a:gd name="connsiteY0" fmla="*/ 0 h 6858000"/>
              <a:gd name="connsiteX1" fmla="*/ 4418523 w 5748261"/>
              <a:gd name="connsiteY1" fmla="*/ 0 h 6858000"/>
              <a:gd name="connsiteX2" fmla="*/ 5473700 w 5748261"/>
              <a:gd name="connsiteY2" fmla="*/ 6858000 h 6858000"/>
              <a:gd name="connsiteX3" fmla="*/ 0 w 5748261"/>
              <a:gd name="connsiteY3" fmla="*/ 6858000 h 6858000"/>
              <a:gd name="connsiteX4" fmla="*/ 0 w 5748261"/>
              <a:gd name="connsiteY4" fmla="*/ 0 h 6858000"/>
              <a:gd name="connsiteX0" fmla="*/ 0 w 5473700"/>
              <a:gd name="connsiteY0" fmla="*/ 0 h 6858000"/>
              <a:gd name="connsiteX1" fmla="*/ 4418523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3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23278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23278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2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2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318510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6446"/>
              <a:gd name="connsiteY0" fmla="*/ 0 h 6858000"/>
              <a:gd name="connsiteX1" fmla="*/ 4404235 w 5476446"/>
              <a:gd name="connsiteY1" fmla="*/ 0 h 6858000"/>
              <a:gd name="connsiteX2" fmla="*/ 5473700 w 5476446"/>
              <a:gd name="connsiteY2" fmla="*/ 6858000 h 6858000"/>
              <a:gd name="connsiteX3" fmla="*/ 0 w 5476446"/>
              <a:gd name="connsiteY3" fmla="*/ 6858000 h 6858000"/>
              <a:gd name="connsiteX4" fmla="*/ 0 w 547644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446" h="6858000">
                <a:moveTo>
                  <a:pt x="0" y="0"/>
                </a:moveTo>
                <a:lnTo>
                  <a:pt x="4404235" y="0"/>
                </a:lnTo>
                <a:cubicBezTo>
                  <a:pt x="4792199" y="172447"/>
                  <a:pt x="5526978" y="6483202"/>
                  <a:pt x="5473700" y="6858000"/>
                </a:cubicBezTo>
                <a:lnTo>
                  <a:pt x="0" y="6858000"/>
                </a:lnTo>
                <a:lnTo>
                  <a:pt x="0" y="0"/>
                </a:lnTo>
                <a:close/>
              </a:path>
            </a:pathLst>
          </a:custGeom>
        </p:spPr>
        <p:txBody>
          <a:bodyPr/>
          <a:lstStyle>
            <a:lvl1pPr marL="0" indent="0">
              <a:buNone/>
              <a:defRPr/>
            </a:lvl1pPr>
          </a:lstStyle>
          <a:p>
            <a:r>
              <a:rPr lang="en-US" smtClean="0"/>
              <a:t>Click icon to add picture</a:t>
            </a:r>
            <a:endParaRPr lang="en-US" dirty="0"/>
          </a:p>
        </p:txBody>
      </p:sp>
    </p:spTree>
    <p:extLst>
      <p:ext uri="{BB962C8B-B14F-4D97-AF65-F5344CB8AC3E}">
        <p14:creationId xmlns:p14="http://schemas.microsoft.com/office/powerpoint/2010/main" val="1213916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79D2D-11A4-AD45-A52E-391910AE37D3}"/>
              </a:ext>
            </a:extLst>
          </p:cNvPr>
          <p:cNvSpPr>
            <a:spLocks noGrp="1"/>
          </p:cNvSpPr>
          <p:nvPr>
            <p:ph type="title" hasCustomPrompt="1"/>
          </p:nvPr>
        </p:nvSpPr>
        <p:spPr>
          <a:xfrm>
            <a:off x="1080000" y="3168000"/>
            <a:ext cx="6008400" cy="1562400"/>
          </a:xfrm>
          <a:noFill/>
        </p:spPr>
        <p:txBody>
          <a:bodyPr anchor="t" anchorCtr="0">
            <a:normAutofit/>
          </a:bodyPr>
          <a:lstStyle>
            <a:lvl1pPr>
              <a:lnSpc>
                <a:spcPct val="100000"/>
              </a:lnSpc>
              <a:defRPr sz="60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11BDFFFD-A19A-F249-9554-96E51464FB41}"/>
              </a:ext>
            </a:extLst>
          </p:cNvPr>
          <p:cNvSpPr>
            <a:spLocks noGrp="1"/>
          </p:cNvSpPr>
          <p:nvPr>
            <p:ph sz="half" idx="1" hasCustomPrompt="1"/>
          </p:nvPr>
        </p:nvSpPr>
        <p:spPr>
          <a:xfrm>
            <a:off x="1080000" y="4730400"/>
            <a:ext cx="6008400" cy="1288800"/>
          </a:xfrm>
        </p:spPr>
        <p:txBody>
          <a:bodyPr anchor="t" anchorCtr="0">
            <a:normAutofit/>
          </a:bodyPr>
          <a:lstStyle>
            <a:lvl1pPr marL="0" indent="0">
              <a:buNone/>
              <a:defRPr sz="3600" b="0">
                <a:solidFill>
                  <a:schemeClr val="bg1"/>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A90A0CE1-5D03-9F4B-88F9-9EC8D8127400}"/>
              </a:ext>
            </a:extLst>
          </p:cNvPr>
          <p:cNvSpPr>
            <a:spLocks noGrp="1"/>
          </p:cNvSpPr>
          <p:nvPr>
            <p:ph type="dt" sz="half" idx="10"/>
          </p:nvPr>
        </p:nvSpPr>
        <p:spPr>
          <a:xfrm>
            <a:off x="9000000" y="5493600"/>
            <a:ext cx="2196000" cy="273600"/>
          </a:xfrm>
          <a:noFill/>
        </p:spPr>
        <p:txBody>
          <a:bodyPr anchor="t" anchorCtr="0"/>
          <a:lstStyle>
            <a:lvl1pPr>
              <a:defRPr sz="1700">
                <a:solidFill>
                  <a:schemeClr val="bg1"/>
                </a:solidFill>
                <a:latin typeface="+mn-lt"/>
              </a:defRPr>
            </a:lvl1pPr>
          </a:lstStyle>
          <a:p>
            <a:endParaRPr lang="en-US" dirty="0"/>
          </a:p>
        </p:txBody>
      </p:sp>
      <p:sp>
        <p:nvSpPr>
          <p:cNvPr id="6" name="Footer Placeholder 5">
            <a:extLst>
              <a:ext uri="{FF2B5EF4-FFF2-40B4-BE49-F238E27FC236}">
                <a16:creationId xmlns:a16="http://schemas.microsoft.com/office/drawing/2014/main" id="{9D99C2EB-7AEE-9B43-9425-877780CD8942}"/>
              </a:ext>
            </a:extLst>
          </p:cNvPr>
          <p:cNvSpPr>
            <a:spLocks noGrp="1"/>
          </p:cNvSpPr>
          <p:nvPr>
            <p:ph type="ftr" sz="quarter" idx="11"/>
          </p:nvPr>
        </p:nvSpPr>
        <p:spPr>
          <a:xfrm>
            <a:off x="9000000" y="5220000"/>
            <a:ext cx="2196000" cy="273600"/>
          </a:xfrm>
        </p:spPr>
        <p:txBody>
          <a:bodyPr anchor="t" anchorCtr="0"/>
          <a:lstStyle>
            <a:lvl1pPr>
              <a:defRPr sz="1700" b="1">
                <a:solidFill>
                  <a:schemeClr val="bg1"/>
                </a:solidFill>
                <a:latin typeface="+mj-lt"/>
              </a:defRPr>
            </a:lvl1pPr>
          </a:lstStyle>
          <a:p>
            <a:pPr algn="l"/>
            <a:endParaRPr lang="en-US" dirty="0"/>
          </a:p>
        </p:txBody>
      </p:sp>
    </p:spTree>
    <p:extLst>
      <p:ext uri="{BB962C8B-B14F-4D97-AF65-F5344CB8AC3E}">
        <p14:creationId xmlns:p14="http://schemas.microsoft.com/office/powerpoint/2010/main" val="3560523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753C8-8B6F-B544-A99D-839DD5E6BF69}"/>
              </a:ext>
            </a:extLst>
          </p:cNvPr>
          <p:cNvSpPr>
            <a:spLocks noGrp="1"/>
          </p:cNvSpPr>
          <p:nvPr>
            <p:ph type="ctrTitle"/>
          </p:nvPr>
        </p:nvSpPr>
        <p:spPr>
          <a:xfrm>
            <a:off x="1116000" y="2570400"/>
            <a:ext cx="7779600" cy="2402653"/>
          </a:xfrm>
          <a:noFill/>
        </p:spPr>
        <p:txBody>
          <a:bodyPr anchor="t" anchorCtr="0">
            <a:noAutofit/>
          </a:bodyPr>
          <a:lstStyle>
            <a:lvl1pPr algn="l">
              <a:defRPr sz="7800">
                <a:solidFill>
                  <a:schemeClr val="bg1"/>
                </a:solidFill>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BBFA4ED0-E42D-1549-9FB0-9ABE201EE4EA}"/>
              </a:ext>
            </a:extLst>
          </p:cNvPr>
          <p:cNvSpPr>
            <a:spLocks noGrp="1"/>
          </p:cNvSpPr>
          <p:nvPr>
            <p:ph type="subTitle" idx="1"/>
          </p:nvPr>
        </p:nvSpPr>
        <p:spPr>
          <a:xfrm>
            <a:off x="1116000" y="4672800"/>
            <a:ext cx="7779600" cy="482400"/>
          </a:xfrm>
        </p:spPr>
        <p:txBody>
          <a:bodyPr>
            <a:noAutofit/>
          </a:bodyPr>
          <a:lstStyle>
            <a:lvl1pPr marL="0" indent="0" algn="l">
              <a:buNone/>
              <a:defRPr sz="3700">
                <a:solidFill>
                  <a:srgbClr val="00B5A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8" name="Text Placeholder 7">
            <a:extLst>
              <a:ext uri="{FF2B5EF4-FFF2-40B4-BE49-F238E27FC236}">
                <a16:creationId xmlns:a16="http://schemas.microsoft.com/office/drawing/2014/main" id="{FB01ABBB-61C7-A349-8C62-0881959C7938}"/>
              </a:ext>
            </a:extLst>
          </p:cNvPr>
          <p:cNvSpPr>
            <a:spLocks noGrp="1"/>
          </p:cNvSpPr>
          <p:nvPr>
            <p:ph type="body" sz="quarter" idx="10"/>
          </p:nvPr>
        </p:nvSpPr>
        <p:spPr>
          <a:xfrm>
            <a:off x="1116000" y="5155200"/>
            <a:ext cx="5004886" cy="619958"/>
          </a:xfrm>
        </p:spPr>
        <p:txBody>
          <a:bodyPr>
            <a:normAutofit/>
          </a:bodyPr>
          <a:lstStyle>
            <a:lvl1pPr marL="0" indent="0">
              <a:buNone/>
              <a:defRPr sz="2280" b="0">
                <a:solidFill>
                  <a:srgbClr val="00B5AD"/>
                </a:solidFill>
              </a:defRPr>
            </a:lvl1pPr>
          </a:lstStyle>
          <a:p>
            <a:pPr lvl="0"/>
            <a:r>
              <a:rPr lang="en-US" smtClean="0"/>
              <a:t>Edit Master text styles</a:t>
            </a:r>
          </a:p>
        </p:txBody>
      </p:sp>
    </p:spTree>
    <p:extLst>
      <p:ext uri="{BB962C8B-B14F-4D97-AF65-F5344CB8AC3E}">
        <p14:creationId xmlns:p14="http://schemas.microsoft.com/office/powerpoint/2010/main" val="2195285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8C1AE584-132D-F047-AF7F-CD57047C4F1A}"/>
              </a:ext>
            </a:extLst>
          </p:cNvPr>
          <p:cNvSpPr>
            <a:spLocks noGrp="1"/>
          </p:cNvSpPr>
          <p:nvPr>
            <p:ph sz="quarter" idx="13"/>
          </p:nvPr>
        </p:nvSpPr>
        <p:spPr>
          <a:xfrm>
            <a:off x="0" y="1954800"/>
            <a:ext cx="12193200" cy="3816000"/>
          </a:xfrm>
        </p:spPr>
        <p:txBody>
          <a:bodyPr>
            <a:normAutofit/>
          </a:bodyPr>
          <a:lstStyle>
            <a:lvl1pPr marL="0" indent="0" algn="ctr">
              <a:lnSpc>
                <a:spcPct val="100000"/>
              </a:lnSpc>
              <a:buNone/>
              <a:defRPr sz="10000" baseline="0">
                <a:solidFill>
                  <a:schemeClr val="bg1"/>
                </a:solidFill>
                <a:latin typeface="Arial" panose="020B0604020202020204" pitchFamily="34" charset="0"/>
              </a:defRPr>
            </a:lvl1pPr>
          </a:lstStyle>
          <a:p>
            <a:pPr lvl="0"/>
            <a:r>
              <a:rPr lang="en-US" smtClean="0"/>
              <a:t>Edit Master text styles</a:t>
            </a:r>
          </a:p>
        </p:txBody>
      </p:sp>
    </p:spTree>
    <p:extLst>
      <p:ext uri="{BB962C8B-B14F-4D97-AF65-F5344CB8AC3E}">
        <p14:creationId xmlns:p14="http://schemas.microsoft.com/office/powerpoint/2010/main" val="208384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D26F981-7C97-0244-8C40-D9B4F2C7C955}"/>
              </a:ext>
            </a:extLst>
          </p:cNvPr>
          <p:cNvSpPr>
            <a:spLocks noGrp="1"/>
          </p:cNvSpPr>
          <p:nvPr>
            <p:ph type="title"/>
          </p:nvPr>
        </p:nvSpPr>
        <p:spPr>
          <a:xfrm>
            <a:off x="457200" y="457200"/>
            <a:ext cx="7462800" cy="475200"/>
          </a:xfrm>
          <a:noFill/>
        </p:spPr>
        <p:txBody>
          <a:bodyPr/>
          <a:lstStyle>
            <a:lvl1pPr>
              <a:defRPr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11" name="Content Placeholder 10">
            <a:extLst>
              <a:ext uri="{FF2B5EF4-FFF2-40B4-BE49-F238E27FC236}">
                <a16:creationId xmlns:a16="http://schemas.microsoft.com/office/drawing/2014/main" id="{74A5E312-5B6C-7040-83D7-A29533FE8CCF}"/>
              </a:ext>
            </a:extLst>
          </p:cNvPr>
          <p:cNvSpPr>
            <a:spLocks noGrp="1"/>
          </p:cNvSpPr>
          <p:nvPr>
            <p:ph sz="quarter" idx="13"/>
          </p:nvPr>
        </p:nvSpPr>
        <p:spPr>
          <a:xfrm>
            <a:off x="4096800" y="1652400"/>
            <a:ext cx="4716000" cy="2818800"/>
          </a:xfrm>
        </p:spPr>
        <p:txBody>
          <a:bodyPr/>
          <a:lstStyle>
            <a:lvl1pPr marL="342900" indent="-342900">
              <a:buFont typeface="System Font Regular"/>
              <a:buChar char="■"/>
              <a:defRPr baseline="0">
                <a:solidFill>
                  <a:schemeClr val="bg1"/>
                </a:solidFill>
                <a:latin typeface="Arial" panose="020B0604020202020204" pitchFamily="34" charset="0"/>
              </a:defRPr>
            </a:lvl1pPr>
          </a:lstStyle>
          <a:p>
            <a:pPr lvl="0"/>
            <a:r>
              <a:rPr lang="en-US" smtClean="0"/>
              <a:t>Edit Master text styles</a:t>
            </a:r>
          </a:p>
        </p:txBody>
      </p:sp>
      <p:cxnSp>
        <p:nvCxnSpPr>
          <p:cNvPr id="16" name="Straight Connector 15">
            <a:extLst>
              <a:ext uri="{FF2B5EF4-FFF2-40B4-BE49-F238E27FC236}">
                <a16:creationId xmlns:a16="http://schemas.microsoft.com/office/drawing/2014/main" id="{7CFBF7FC-942C-AE4E-BE76-561298700EB5}"/>
              </a:ext>
            </a:extLst>
          </p:cNvPr>
          <p:cNvCxnSpPr/>
          <p:nvPr userDrawn="1"/>
        </p:nvCxnSpPr>
        <p:spPr>
          <a:xfrm>
            <a:off x="457200" y="964800"/>
            <a:ext cx="10670400" cy="0"/>
          </a:xfrm>
          <a:prstGeom prst="line">
            <a:avLst/>
          </a:prstGeom>
          <a:ln w="38100">
            <a:solidFill>
              <a:srgbClr val="00B5A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8927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Bulleted Li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651B-13F9-FA46-B2EF-2AA4A6BD61EC}"/>
              </a:ext>
            </a:extLst>
          </p:cNvPr>
          <p:cNvSpPr>
            <a:spLocks noGrp="1"/>
          </p:cNvSpPr>
          <p:nvPr>
            <p:ph type="title"/>
          </p:nvPr>
        </p:nvSpPr>
        <p:spPr/>
        <p:txBody>
          <a:bodyPr/>
          <a:lstStyle/>
          <a:p>
            <a:r>
              <a:rPr lang="en-US" smtClean="0"/>
              <a:t>Click to edit Master title style</a:t>
            </a:r>
            <a:endParaRPr lang="en-US" dirty="0"/>
          </a:p>
        </p:txBody>
      </p:sp>
      <p:sp>
        <p:nvSpPr>
          <p:cNvPr id="3" name="Date Placeholder 2">
            <a:extLst>
              <a:ext uri="{FF2B5EF4-FFF2-40B4-BE49-F238E27FC236}">
                <a16:creationId xmlns:a16="http://schemas.microsoft.com/office/drawing/2014/main" id="{F1BCAAE0-EB8F-154B-A84C-E53816F6148E}"/>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07364FAB-BAD9-034D-AD3B-243AC56D18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F5B83D-5F7B-5845-9FD2-3325B2E7B4FB}"/>
              </a:ext>
            </a:extLst>
          </p:cNvPr>
          <p:cNvSpPr>
            <a:spLocks noGrp="1"/>
          </p:cNvSpPr>
          <p:nvPr>
            <p:ph type="sldNum" sz="quarter" idx="12"/>
          </p:nvPr>
        </p:nvSpPr>
        <p:spPr/>
        <p:txBody>
          <a:bodyPr/>
          <a:lstStyle/>
          <a:p>
            <a:fld id="{64551B6F-14D3-7D44-B4BD-AA69967303FB}" type="slidenum">
              <a:rPr lang="en-US" smtClean="0"/>
              <a:pPr/>
              <a:t>‹#›</a:t>
            </a:fld>
            <a:endParaRPr lang="en-US"/>
          </a:p>
        </p:txBody>
      </p:sp>
      <p:sp>
        <p:nvSpPr>
          <p:cNvPr id="7" name="Content Placeholder 6">
            <a:extLst>
              <a:ext uri="{FF2B5EF4-FFF2-40B4-BE49-F238E27FC236}">
                <a16:creationId xmlns:a16="http://schemas.microsoft.com/office/drawing/2014/main" id="{55F4E972-6039-D340-8FFB-402E2A0347C4}"/>
              </a:ext>
            </a:extLst>
          </p:cNvPr>
          <p:cNvSpPr>
            <a:spLocks noGrp="1"/>
          </p:cNvSpPr>
          <p:nvPr>
            <p:ph sz="quarter" idx="13"/>
          </p:nvPr>
        </p:nvSpPr>
        <p:spPr>
          <a:xfrm>
            <a:off x="4096800" y="2239200"/>
            <a:ext cx="4896000" cy="28860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0326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D4B7611-788A-4E46-929C-8074D0B99262}"/>
              </a:ext>
            </a:extLst>
          </p:cNvPr>
          <p:cNvPicPr>
            <a:picLocks noChangeAspect="1"/>
          </p:cNvPicPr>
          <p:nvPr userDrawn="1"/>
        </p:nvPicPr>
        <p:blipFill>
          <a:blip r:embed="rId2"/>
          <a:stretch>
            <a:fillRect/>
          </a:stretch>
        </p:blipFill>
        <p:spPr>
          <a:xfrm>
            <a:off x="0" y="6074944"/>
            <a:ext cx="12166600" cy="787400"/>
          </a:xfrm>
          <a:prstGeom prst="rect">
            <a:avLst/>
          </a:prstGeom>
        </p:spPr>
      </p:pic>
      <p:sp>
        <p:nvSpPr>
          <p:cNvPr id="4" name="Footer Placeholder 3">
            <a:extLst>
              <a:ext uri="{FF2B5EF4-FFF2-40B4-BE49-F238E27FC236}">
                <a16:creationId xmlns:a16="http://schemas.microsoft.com/office/drawing/2014/main" id="{342C7811-2DA0-1247-9CC8-57FAD428D8E9}"/>
              </a:ext>
            </a:extLst>
          </p:cNvPr>
          <p:cNvSpPr>
            <a:spLocks noGrp="1"/>
          </p:cNvSpPr>
          <p:nvPr>
            <p:ph type="ftr" sz="quarter" idx="11"/>
          </p:nvPr>
        </p:nvSpPr>
        <p:spPr>
          <a:xfrm>
            <a:off x="10080000" y="6300000"/>
            <a:ext cx="1935216" cy="411696"/>
          </a:xfrm>
        </p:spPr>
        <p:txBody>
          <a:bodyPr/>
          <a:lstStyle>
            <a:lvl1pPr algn="l">
              <a:defRPr baseline="0">
                <a:solidFill>
                  <a:srgbClr val="231F20"/>
                </a:solidFill>
                <a:latin typeface="Arial" panose="020B0604020202020204" pitchFamily="34" charset="0"/>
              </a:defRPr>
            </a:lvl1pPr>
          </a:lstStyle>
          <a:p>
            <a:endParaRPr lang="en-US" dirty="0"/>
          </a:p>
        </p:txBody>
      </p:sp>
    </p:spTree>
    <p:extLst>
      <p:ext uri="{BB962C8B-B14F-4D97-AF65-F5344CB8AC3E}">
        <p14:creationId xmlns:p14="http://schemas.microsoft.com/office/powerpoint/2010/main" val="2582206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BF99-C33B-C342-A29B-1D839DCD09FB}"/>
              </a:ext>
            </a:extLst>
          </p:cNvPr>
          <p:cNvSpPr>
            <a:spLocks noGrp="1"/>
          </p:cNvSpPr>
          <p:nvPr>
            <p:ph type="title"/>
          </p:nvPr>
        </p:nvSpPr>
        <p:spPr>
          <a:xfrm>
            <a:off x="457200" y="457200"/>
            <a:ext cx="7462800" cy="475200"/>
          </a:xfrm>
          <a:noFill/>
        </p:spPr>
        <p:txBody>
          <a:bodyPr/>
          <a:lstStyle>
            <a:lvl1pPr>
              <a:defRPr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8" name="Content Placeholder 7">
            <a:extLst>
              <a:ext uri="{FF2B5EF4-FFF2-40B4-BE49-F238E27FC236}">
                <a16:creationId xmlns:a16="http://schemas.microsoft.com/office/drawing/2014/main" id="{26CDF117-C507-3140-B0DA-78BDA5C919EF}"/>
              </a:ext>
            </a:extLst>
          </p:cNvPr>
          <p:cNvSpPr>
            <a:spLocks noGrp="1"/>
          </p:cNvSpPr>
          <p:nvPr>
            <p:ph sz="quarter" idx="13"/>
          </p:nvPr>
        </p:nvSpPr>
        <p:spPr>
          <a:xfrm>
            <a:off x="2980800" y="1713600"/>
            <a:ext cx="6415200" cy="3941999"/>
          </a:xfrm>
        </p:spPr>
        <p:txBody>
          <a:bodyPr/>
          <a:lstStyle>
            <a:lvl1pPr marL="0" indent="0">
              <a:buNone/>
              <a:defRPr baseline="0">
                <a:solidFill>
                  <a:schemeClr val="bg1"/>
                </a:solidFill>
                <a:latin typeface="Arial" panose="020B0604020202020204" pitchFamily="34" charset="0"/>
              </a:defRPr>
            </a:lvl1pPr>
          </a:lstStyle>
          <a:p>
            <a:pPr lvl="0"/>
            <a:r>
              <a:rPr lang="en-US" smtClean="0"/>
              <a:t>Edit Master text styles</a:t>
            </a:r>
          </a:p>
        </p:txBody>
      </p:sp>
      <p:cxnSp>
        <p:nvCxnSpPr>
          <p:cNvPr id="10" name="Straight Connector 9">
            <a:extLst>
              <a:ext uri="{FF2B5EF4-FFF2-40B4-BE49-F238E27FC236}">
                <a16:creationId xmlns:a16="http://schemas.microsoft.com/office/drawing/2014/main" id="{1032329F-1BF7-4A45-9427-83E65C6480E0}"/>
              </a:ext>
            </a:extLst>
          </p:cNvPr>
          <p:cNvCxnSpPr/>
          <p:nvPr userDrawn="1"/>
        </p:nvCxnSpPr>
        <p:spPr>
          <a:xfrm>
            <a:off x="457200" y="964800"/>
            <a:ext cx="10670400" cy="0"/>
          </a:xfrm>
          <a:prstGeom prst="line">
            <a:avLst/>
          </a:prstGeom>
          <a:ln w="38100">
            <a:solidFill>
              <a:srgbClr val="00B5A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415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C35D11-0B9B-3D41-9A85-CBEC9BAB676A}"/>
              </a:ext>
            </a:extLst>
          </p:cNvPr>
          <p:cNvSpPr>
            <a:spLocks noGrp="1"/>
          </p:cNvSpPr>
          <p:nvPr>
            <p:ph type="title"/>
          </p:nvPr>
        </p:nvSpPr>
        <p:spPr>
          <a:xfrm>
            <a:off x="457200" y="784800"/>
            <a:ext cx="9478800" cy="640800"/>
          </a:xfrm>
          <a:prstGeom prst="rect">
            <a:avLst/>
          </a:prstGeom>
          <a:solidFill>
            <a:schemeClr val="bg1"/>
          </a:solidFill>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id="{0BE90E6D-AE6E-0541-A972-29AB82B3719A}"/>
              </a:ext>
            </a:extLst>
          </p:cNvPr>
          <p:cNvSpPr>
            <a:spLocks noGrp="1"/>
          </p:cNvSpPr>
          <p:nvPr>
            <p:ph type="body" idx="1"/>
          </p:nvPr>
        </p:nvSpPr>
        <p:spPr>
          <a:xfrm>
            <a:off x="4096799" y="2239200"/>
            <a:ext cx="5127411" cy="28188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a:extLst>
              <a:ext uri="{FF2B5EF4-FFF2-40B4-BE49-F238E27FC236}">
                <a16:creationId xmlns:a16="http://schemas.microsoft.com/office/drawing/2014/main" id="{97FB25A9-9DEF-E645-8D74-A32A2B7AAD5F}"/>
              </a:ext>
            </a:extLst>
          </p:cNvPr>
          <p:cNvSpPr>
            <a:spLocks noGrp="1"/>
          </p:cNvSpPr>
          <p:nvPr>
            <p:ph type="dt" sz="half" idx="2"/>
          </p:nvPr>
        </p:nvSpPr>
        <p:spPr>
          <a:xfrm>
            <a:off x="792000" y="6468644"/>
            <a:ext cx="2743200" cy="365125"/>
          </a:xfrm>
          <a:prstGeom prst="rect">
            <a:avLst/>
          </a:prstGeom>
        </p:spPr>
        <p:txBody>
          <a:bodyPr vert="horz" lIns="91440" tIns="45720" rIns="91440" bIns="45720" rtlCol="0" anchor="ctr"/>
          <a:lstStyle>
            <a:lvl1pPr algn="l">
              <a:defRPr sz="1200" b="0" i="0">
                <a:solidFill>
                  <a:schemeClr val="bg1"/>
                </a:solidFill>
                <a:latin typeface="IBM Plex Sans" panose="020B0503050203000203" pitchFamily="34" charset="77"/>
              </a:defRPr>
            </a:lvl1pPr>
          </a:lstStyle>
          <a:p>
            <a:endParaRPr lang="en-US" dirty="0"/>
          </a:p>
        </p:txBody>
      </p:sp>
      <p:sp>
        <p:nvSpPr>
          <p:cNvPr id="5" name="Footer Placeholder 4">
            <a:extLst>
              <a:ext uri="{FF2B5EF4-FFF2-40B4-BE49-F238E27FC236}">
                <a16:creationId xmlns:a16="http://schemas.microsoft.com/office/drawing/2014/main" id="{EA425671-1F61-D542-81F9-8128D092D58D}"/>
              </a:ext>
            </a:extLst>
          </p:cNvPr>
          <p:cNvSpPr>
            <a:spLocks noGrp="1"/>
          </p:cNvSpPr>
          <p:nvPr>
            <p:ph type="ftr" sz="quarter" idx="3"/>
          </p:nvPr>
        </p:nvSpPr>
        <p:spPr>
          <a:xfrm>
            <a:off x="3992400" y="6468644"/>
            <a:ext cx="4114800" cy="365125"/>
          </a:xfrm>
          <a:prstGeom prst="rect">
            <a:avLst/>
          </a:prstGeom>
        </p:spPr>
        <p:txBody>
          <a:bodyPr vert="horz" lIns="91440" tIns="45720" rIns="91440" bIns="45720" rtlCol="0" anchor="ctr"/>
          <a:lstStyle>
            <a:lvl1pPr algn="ctr">
              <a:defRPr sz="1200" b="0" i="0">
                <a:solidFill>
                  <a:schemeClr val="bg1"/>
                </a:solidFill>
                <a:latin typeface="IBM Plex Sans" panose="020B0503050203000203" pitchFamily="34" charset="77"/>
              </a:defRPr>
            </a:lvl1pPr>
          </a:lstStyle>
          <a:p>
            <a:endParaRPr lang="en-US"/>
          </a:p>
        </p:txBody>
      </p:sp>
      <p:sp>
        <p:nvSpPr>
          <p:cNvPr id="6" name="Slide Number Placeholder 5">
            <a:extLst>
              <a:ext uri="{FF2B5EF4-FFF2-40B4-BE49-F238E27FC236}">
                <a16:creationId xmlns:a16="http://schemas.microsoft.com/office/drawing/2014/main" id="{B02F487A-924C-D14E-9004-5E3B7BDC6272}"/>
              </a:ext>
            </a:extLst>
          </p:cNvPr>
          <p:cNvSpPr>
            <a:spLocks noGrp="1"/>
          </p:cNvSpPr>
          <p:nvPr>
            <p:ph type="sldNum" sz="quarter" idx="4"/>
          </p:nvPr>
        </p:nvSpPr>
        <p:spPr>
          <a:xfrm>
            <a:off x="8564400" y="6468644"/>
            <a:ext cx="2743200" cy="365125"/>
          </a:xfrm>
          <a:prstGeom prst="rect">
            <a:avLst/>
          </a:prstGeom>
        </p:spPr>
        <p:txBody>
          <a:bodyPr vert="horz" lIns="91440" tIns="45720" rIns="91440" bIns="45720" rtlCol="0" anchor="ctr"/>
          <a:lstStyle>
            <a:lvl1pPr algn="r">
              <a:defRPr sz="1200" b="0" i="0">
                <a:solidFill>
                  <a:schemeClr val="bg1"/>
                </a:solidFill>
                <a:latin typeface="IBM Plex Sans" panose="020B0503050203000203" pitchFamily="34" charset="77"/>
              </a:defRPr>
            </a:lvl1pPr>
          </a:lstStyle>
          <a:p>
            <a:fld id="{64551B6F-14D3-7D44-B4BD-AA69967303FB}" type="slidenum">
              <a:rPr lang="en-US" smtClean="0"/>
              <a:pPr/>
              <a:t>‹#›</a:t>
            </a:fld>
            <a:endParaRPr lang="en-US"/>
          </a:p>
        </p:txBody>
      </p:sp>
    </p:spTree>
    <p:extLst>
      <p:ext uri="{BB962C8B-B14F-4D97-AF65-F5344CB8AC3E}">
        <p14:creationId xmlns:p14="http://schemas.microsoft.com/office/powerpoint/2010/main" val="39964823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60" r:id="rId4"/>
    <p:sldLayoutId id="2147483654" r:id="rId5"/>
    <p:sldLayoutId id="2147483655" r:id="rId6"/>
    <p:sldLayoutId id="2147483661" r:id="rId7"/>
    <p:sldLayoutId id="2147483662" r:id="rId8"/>
    <p:sldLayoutId id="2147483658" r:id="rId9"/>
    <p:sldLayoutId id="2147483659" r:id="rId10"/>
  </p:sldLayoutIdLst>
  <p:txStyles>
    <p:titleStyle>
      <a:lvl1pPr algn="l" defTabSz="914400" rtl="0" eaLnBrk="1" latinLnBrk="0" hangingPunct="1">
        <a:lnSpc>
          <a:spcPct val="100000"/>
        </a:lnSpc>
        <a:spcBef>
          <a:spcPct val="0"/>
        </a:spcBef>
        <a:buNone/>
        <a:defRPr sz="3200" b="1" i="0" kern="1200" baseline="0">
          <a:solidFill>
            <a:srgbClr val="00734A"/>
          </a:solidFill>
          <a:latin typeface="Arial" panose="020B0604020202020204" pitchFamily="34" charset="0"/>
          <a:ea typeface="+mj-ea"/>
          <a:cs typeface="+mj-cs"/>
        </a:defRPr>
      </a:lvl1pPr>
    </p:titleStyle>
    <p:bodyStyle>
      <a:lvl1pPr marL="228600" indent="-228600" algn="l" defTabSz="914400" rtl="0" eaLnBrk="1" latinLnBrk="0" hangingPunct="1">
        <a:lnSpc>
          <a:spcPct val="100000"/>
        </a:lnSpc>
        <a:spcBef>
          <a:spcPts val="10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1pPr>
      <a:lvl2pPr marL="6858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2pPr>
      <a:lvl3pPr marL="11430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3pPr>
      <a:lvl4pPr marL="16002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4pPr>
      <a:lvl5pPr marL="20574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hyperlink" Target="https://admin.concern.net/sites/default/files/documents/2019-05/Central%20African%20Republic%20Country%20Profile.pdf"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hyperlink" Target="https://www.concern.net/schools-and-youth"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hyperlink" Target="mailto:resources@concern.net?subject=Please%20send%20me%20a%20copy%20of%20Someone%20Like%20Me"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concern.net/who-we-are/what-we-stand-for"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5.png"/><Relationship Id="rId5" Type="http://schemas.openxmlformats.org/officeDocument/2006/relationships/image" Target="../media/image18.png"/><Relationship Id="rId4" Type="http://schemas.openxmlformats.org/officeDocument/2006/relationships/hyperlink" Target="https://www.concern.net/schools-and-youth/educational-resource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2CC34-A218-294A-B028-00F736A13187}"/>
              </a:ext>
            </a:extLst>
          </p:cNvPr>
          <p:cNvSpPr>
            <a:spLocks noGrp="1"/>
          </p:cNvSpPr>
          <p:nvPr>
            <p:ph type="title"/>
          </p:nvPr>
        </p:nvSpPr>
        <p:spPr>
          <a:xfrm>
            <a:off x="-473401" y="526202"/>
            <a:ext cx="9931725" cy="1562400"/>
          </a:xfrm>
        </p:spPr>
        <p:txBody>
          <a:bodyPr>
            <a:normAutofit/>
          </a:bodyPr>
          <a:lstStyle/>
          <a:p>
            <a:pPr algn="ctr"/>
            <a:r>
              <a:rPr lang="en-US" dirty="0" smtClean="0"/>
              <a:t>Someone Like Me </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723177" y="3153103"/>
            <a:ext cx="2866822" cy="3318160"/>
          </a:xfrm>
        </p:spPr>
      </p:pic>
      <p:sp>
        <p:nvSpPr>
          <p:cNvPr id="5" name="Footer Placeholder 4">
            <a:extLst>
              <a:ext uri="{FF2B5EF4-FFF2-40B4-BE49-F238E27FC236}">
                <a16:creationId xmlns:a16="http://schemas.microsoft.com/office/drawing/2014/main" id="{C7953598-CAFC-3B45-815C-FB15F260A518}"/>
              </a:ext>
            </a:extLst>
          </p:cNvPr>
          <p:cNvSpPr>
            <a:spLocks noGrp="1"/>
          </p:cNvSpPr>
          <p:nvPr>
            <p:ph type="ftr" sz="quarter" idx="11"/>
          </p:nvPr>
        </p:nvSpPr>
        <p:spPr>
          <a:xfrm>
            <a:off x="8112207" y="5610176"/>
            <a:ext cx="2196000" cy="273600"/>
          </a:xfrm>
        </p:spPr>
        <p:txBody>
          <a:bodyPr/>
          <a:lstStyle/>
          <a:p>
            <a:pPr algn="l"/>
            <a:r>
              <a:rPr lang="en-US" dirty="0" smtClean="0"/>
              <a:t>Concern Active</a:t>
            </a:r>
            <a:endParaRPr lang="en-US" dirty="0"/>
          </a:p>
        </p:txBody>
      </p:sp>
      <p:sp>
        <p:nvSpPr>
          <p:cNvPr id="7" name="Title 1">
            <a:extLst>
              <a:ext uri="{FF2B5EF4-FFF2-40B4-BE49-F238E27FC236}">
                <a16:creationId xmlns:a16="http://schemas.microsoft.com/office/drawing/2014/main" id="{5C52CC34-A218-294A-B028-00F736A13187}"/>
              </a:ext>
            </a:extLst>
          </p:cNvPr>
          <p:cNvSpPr txBox="1">
            <a:spLocks/>
          </p:cNvSpPr>
          <p:nvPr/>
        </p:nvSpPr>
        <p:spPr>
          <a:xfrm>
            <a:off x="1295263" y="1590703"/>
            <a:ext cx="6008400" cy="1562400"/>
          </a:xfrm>
          <a:prstGeom prst="rect">
            <a:avLst/>
          </a:prstGeom>
          <a:noFill/>
        </p:spPr>
        <p:txBody>
          <a:bodyPr vert="horz" lIns="91440" tIns="45720" rIns="91440" bIns="45720" rtlCol="0" anchor="t" anchorCtr="0">
            <a:normAutofit fontScale="97500"/>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algn="ctr"/>
            <a:r>
              <a:rPr lang="en-US" dirty="0" smtClean="0"/>
              <a:t>Grace’s Story</a:t>
            </a:r>
            <a:endParaRPr lang="en-US" dirty="0"/>
          </a:p>
        </p:txBody>
      </p:sp>
      <p:sp>
        <p:nvSpPr>
          <p:cNvPr id="8" name="Title 1">
            <a:extLst>
              <a:ext uri="{FF2B5EF4-FFF2-40B4-BE49-F238E27FC236}">
                <a16:creationId xmlns:a16="http://schemas.microsoft.com/office/drawing/2014/main" id="{5C52CC34-A218-294A-B028-00F736A13187}"/>
              </a:ext>
            </a:extLst>
          </p:cNvPr>
          <p:cNvSpPr txBox="1">
            <a:spLocks/>
          </p:cNvSpPr>
          <p:nvPr/>
        </p:nvSpPr>
        <p:spPr>
          <a:xfrm>
            <a:off x="4131000" y="6147979"/>
            <a:ext cx="10158413" cy="1026706"/>
          </a:xfrm>
          <a:prstGeom prst="rect">
            <a:avLst/>
          </a:prstGeom>
          <a:noFill/>
        </p:spPr>
        <p:txBody>
          <a:bodyPr vert="horz" lIns="91440" tIns="45720" rIns="91440" bIns="45720" rtlCol="0" anchor="t" anchorCtr="0">
            <a:normAutofit/>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algn="ctr"/>
            <a:r>
              <a:rPr lang="en-US" sz="2800" dirty="0" smtClean="0"/>
              <a:t>Download the book for free </a:t>
            </a:r>
            <a:r>
              <a:rPr lang="en-US" sz="2800" dirty="0" smtClean="0">
                <a:hlinkClick r:id="rId3"/>
              </a:rPr>
              <a:t>here</a:t>
            </a:r>
            <a:r>
              <a:rPr lang="en-US" sz="2800" dirty="0" smtClean="0"/>
              <a:t>!</a:t>
            </a:r>
            <a:endParaRPr lang="en-US" sz="2800" dirty="0"/>
          </a:p>
        </p:txBody>
      </p:sp>
    </p:spTree>
    <p:extLst>
      <p:ext uri="{BB962C8B-B14F-4D97-AF65-F5344CB8AC3E}">
        <p14:creationId xmlns:p14="http://schemas.microsoft.com/office/powerpoint/2010/main" val="10547882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4800"/>
            <a:ext cx="3271838" cy="640800"/>
          </a:xfrm>
        </p:spPr>
        <p:txBody>
          <a:bodyPr/>
          <a:lstStyle/>
          <a:p>
            <a:r>
              <a:rPr lang="en-IE" dirty="0" smtClean="0"/>
              <a:t>Activity Time!</a:t>
            </a:r>
            <a:endParaRPr lang="en-IE" dirty="0"/>
          </a:p>
        </p:txBody>
      </p:sp>
      <p:sp>
        <p:nvSpPr>
          <p:cNvPr id="3" name="Content Placeholder 2"/>
          <p:cNvSpPr>
            <a:spLocks noGrp="1"/>
          </p:cNvSpPr>
          <p:nvPr>
            <p:ph sz="quarter" idx="13"/>
          </p:nvPr>
        </p:nvSpPr>
        <p:spPr>
          <a:xfrm>
            <a:off x="755381" y="1593900"/>
            <a:ext cx="5947314" cy="4961700"/>
          </a:xfrm>
        </p:spPr>
        <p:txBody>
          <a:bodyPr>
            <a:normAutofit lnSpcReduction="10000"/>
          </a:bodyPr>
          <a:lstStyle/>
          <a:p>
            <a:r>
              <a:rPr lang="en-IE" dirty="0" smtClean="0">
                <a:solidFill>
                  <a:srgbClr val="015D5A"/>
                </a:solidFill>
                <a:latin typeface="+mn-lt"/>
              </a:rPr>
              <a:t>You can </a:t>
            </a:r>
            <a:r>
              <a:rPr lang="en-IE" dirty="0" smtClean="0">
                <a:solidFill>
                  <a:srgbClr val="015D5A"/>
                </a:solidFill>
                <a:latin typeface="+mn-lt"/>
                <a:hlinkClick r:id="rId3"/>
              </a:rPr>
              <a:t>download</a:t>
            </a:r>
            <a:r>
              <a:rPr lang="en-IE" dirty="0" smtClean="0">
                <a:solidFill>
                  <a:srgbClr val="015D5A"/>
                </a:solidFill>
                <a:latin typeface="+mn-lt"/>
              </a:rPr>
              <a:t> this activity sheet from the website or write it out yourself</a:t>
            </a:r>
          </a:p>
          <a:p>
            <a:r>
              <a:rPr lang="en-IE" dirty="0" smtClean="0">
                <a:solidFill>
                  <a:srgbClr val="015D5A"/>
                </a:solidFill>
                <a:latin typeface="+mn-lt"/>
              </a:rPr>
              <a:t>Use the sentence starters to write about what it might be like to be 9 years old and living in Malawi like Grace. </a:t>
            </a:r>
          </a:p>
          <a:p>
            <a:r>
              <a:rPr lang="en-IE" dirty="0" smtClean="0">
                <a:solidFill>
                  <a:srgbClr val="015D5A"/>
                </a:solidFill>
                <a:latin typeface="+mn-lt"/>
              </a:rPr>
              <a:t>In each box write </a:t>
            </a:r>
            <a:r>
              <a:rPr lang="en-IE" dirty="0">
                <a:solidFill>
                  <a:srgbClr val="015D5A"/>
                </a:solidFill>
                <a:latin typeface="+mn-lt"/>
              </a:rPr>
              <a:t>w</a:t>
            </a:r>
            <a:r>
              <a:rPr lang="en-IE" dirty="0" smtClean="0">
                <a:solidFill>
                  <a:srgbClr val="015D5A"/>
                </a:solidFill>
                <a:latin typeface="+mn-lt"/>
              </a:rPr>
              <a:t>hat you think she might say, think, do and feel</a:t>
            </a:r>
            <a:endParaRPr lang="en-IE" dirty="0">
              <a:solidFill>
                <a:srgbClr val="015D5A"/>
              </a:solidFill>
              <a:latin typeface="+mn-lt"/>
            </a:endParaRPr>
          </a:p>
          <a:p>
            <a:r>
              <a:rPr lang="en-IE" dirty="0" smtClean="0">
                <a:solidFill>
                  <a:srgbClr val="015D5A"/>
                </a:solidFill>
                <a:latin typeface="+mn-lt"/>
              </a:rPr>
              <a:t>Think about her hopes and dreams for the future</a:t>
            </a:r>
          </a:p>
          <a:p>
            <a:r>
              <a:rPr lang="en-IE" dirty="0" smtClean="0">
                <a:solidFill>
                  <a:srgbClr val="015D5A"/>
                </a:solidFill>
                <a:latin typeface="+mn-lt"/>
              </a:rPr>
              <a:t>Are they similar or different to yours?</a:t>
            </a:r>
          </a:p>
          <a:p>
            <a:endParaRPr lang="en-IE" dirty="0"/>
          </a:p>
        </p:txBody>
      </p:sp>
      <p:pic>
        <p:nvPicPr>
          <p:cNvPr id="5" name="Picture 4"/>
          <p:cNvPicPr>
            <a:picLocks noChangeAspect="1"/>
          </p:cNvPicPr>
          <p:nvPr/>
        </p:nvPicPr>
        <p:blipFill>
          <a:blip r:embed="rId4"/>
          <a:stretch>
            <a:fillRect/>
          </a:stretch>
        </p:blipFill>
        <p:spPr>
          <a:xfrm>
            <a:off x="7119937" y="402450"/>
            <a:ext cx="4552950" cy="6153150"/>
          </a:xfrm>
          <a:prstGeom prst="rect">
            <a:avLst/>
          </a:prstGeom>
        </p:spPr>
      </p:pic>
    </p:spTree>
    <p:extLst>
      <p:ext uri="{BB962C8B-B14F-4D97-AF65-F5344CB8AC3E}">
        <p14:creationId xmlns:p14="http://schemas.microsoft.com/office/powerpoint/2010/main" val="12241220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4800"/>
            <a:ext cx="5300664" cy="640800"/>
          </a:xfrm>
        </p:spPr>
        <p:txBody>
          <a:bodyPr>
            <a:normAutofit/>
          </a:bodyPr>
          <a:lstStyle/>
          <a:p>
            <a:r>
              <a:rPr lang="en-IE" dirty="0" smtClean="0"/>
              <a:t>Learn More about Malawi!</a:t>
            </a:r>
            <a:endParaRPr lang="en-IE" dirty="0"/>
          </a:p>
        </p:txBody>
      </p:sp>
      <p:sp>
        <p:nvSpPr>
          <p:cNvPr id="7" name="Content Placeholder 2"/>
          <p:cNvSpPr>
            <a:spLocks noGrp="1"/>
          </p:cNvSpPr>
          <p:nvPr>
            <p:ph sz="quarter" idx="13"/>
          </p:nvPr>
        </p:nvSpPr>
        <p:spPr>
          <a:xfrm>
            <a:off x="457199" y="1693069"/>
            <a:ext cx="7018877" cy="4700588"/>
          </a:xfrm>
        </p:spPr>
        <p:txBody>
          <a:bodyPr>
            <a:normAutofit fontScale="77500" lnSpcReduction="20000"/>
          </a:bodyPr>
          <a:lstStyle/>
          <a:p>
            <a:endParaRPr lang="en-IE" sz="3200" dirty="0" smtClean="0">
              <a:solidFill>
                <a:srgbClr val="015D5A"/>
              </a:solidFill>
            </a:endParaRPr>
          </a:p>
          <a:p>
            <a:r>
              <a:rPr lang="en-IE" sz="3200" dirty="0">
                <a:solidFill>
                  <a:srgbClr val="015D5A"/>
                </a:solidFill>
              </a:rPr>
              <a:t>Make a poster/collage about all the things you have </a:t>
            </a:r>
            <a:r>
              <a:rPr lang="en-IE" sz="3200" dirty="0" smtClean="0">
                <a:solidFill>
                  <a:srgbClr val="015D5A"/>
                </a:solidFill>
              </a:rPr>
              <a:t>learned and share it with us!</a:t>
            </a:r>
          </a:p>
          <a:p>
            <a:endParaRPr lang="en-IE" sz="3200" dirty="0">
              <a:solidFill>
                <a:srgbClr val="015D5A"/>
              </a:solidFill>
            </a:endParaRPr>
          </a:p>
          <a:p>
            <a:r>
              <a:rPr lang="en-IE" sz="3200" dirty="0" smtClean="0">
                <a:solidFill>
                  <a:srgbClr val="015D5A"/>
                </a:solidFill>
              </a:rPr>
              <a:t>Create a country profile for Malawi – use our profiles on our website as </a:t>
            </a:r>
            <a:r>
              <a:rPr lang="en-IE" sz="3200" dirty="0" smtClean="0">
                <a:solidFill>
                  <a:srgbClr val="015D5A"/>
                </a:solidFill>
                <a:hlinkClick r:id="rId3"/>
              </a:rPr>
              <a:t>an example</a:t>
            </a:r>
            <a:r>
              <a:rPr lang="en-IE" sz="3200" dirty="0" smtClean="0">
                <a:solidFill>
                  <a:srgbClr val="015D5A"/>
                </a:solidFill>
              </a:rPr>
              <a:t>!</a:t>
            </a:r>
          </a:p>
          <a:p>
            <a:endParaRPr lang="en-IE" sz="3200" dirty="0" smtClean="0">
              <a:solidFill>
                <a:srgbClr val="015D5A"/>
              </a:solidFill>
            </a:endParaRPr>
          </a:p>
          <a:p>
            <a:r>
              <a:rPr lang="en-IE" sz="3200" dirty="0" smtClean="0">
                <a:solidFill>
                  <a:srgbClr val="015D5A"/>
                </a:solidFill>
              </a:rPr>
              <a:t>Watch some videos on our YouTube channel</a:t>
            </a:r>
          </a:p>
          <a:p>
            <a:pPr marL="0" indent="0">
              <a:buNone/>
            </a:pPr>
            <a:endParaRPr lang="en-IE" sz="3200" dirty="0" smtClean="0">
              <a:solidFill>
                <a:srgbClr val="015D5A"/>
              </a:solidFill>
            </a:endParaRPr>
          </a:p>
          <a:p>
            <a:r>
              <a:rPr lang="en-IE" sz="3200" dirty="0" smtClean="0">
                <a:solidFill>
                  <a:srgbClr val="015D5A"/>
                </a:solidFill>
              </a:rPr>
              <a:t>Visit our website for the latest news!</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4250" y="1497996"/>
            <a:ext cx="4425441" cy="3319081"/>
          </a:xfrm>
          <a:prstGeom prst="rect">
            <a:avLst/>
          </a:prstGeom>
        </p:spPr>
      </p:pic>
    </p:spTree>
    <p:extLst>
      <p:ext uri="{BB962C8B-B14F-4D97-AF65-F5344CB8AC3E}">
        <p14:creationId xmlns:p14="http://schemas.microsoft.com/office/powerpoint/2010/main" val="33875482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561" y="784800"/>
            <a:ext cx="2949427" cy="845592"/>
          </a:xfrm>
        </p:spPr>
        <p:txBody>
          <a:bodyPr>
            <a:normAutofit/>
          </a:bodyPr>
          <a:lstStyle/>
          <a:p>
            <a:r>
              <a:rPr lang="en-IE" dirty="0" smtClean="0"/>
              <a:t>Get In touch!</a:t>
            </a:r>
            <a:endParaRPr lang="en-IE" dirty="0"/>
          </a:p>
        </p:txBody>
      </p:sp>
      <p:pic>
        <p:nvPicPr>
          <p:cNvPr id="2050" name="Picture 2" descr="Image result for we need yo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9468" y="307701"/>
            <a:ext cx="3608061" cy="179978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74370" y="2146904"/>
            <a:ext cx="11203159" cy="4339650"/>
          </a:xfrm>
          <a:prstGeom prst="rect">
            <a:avLst/>
          </a:prstGeom>
          <a:noFill/>
        </p:spPr>
        <p:txBody>
          <a:bodyPr wrap="square" rtlCol="0">
            <a:spAutoFit/>
          </a:bodyPr>
          <a:lstStyle/>
          <a:p>
            <a:pPr algn="ctr"/>
            <a:r>
              <a:rPr lang="en-IE" sz="3600" b="1" dirty="0" smtClean="0">
                <a:solidFill>
                  <a:srgbClr val="00B5AD"/>
                </a:solidFill>
              </a:rPr>
              <a:t>Concern Active</a:t>
            </a:r>
          </a:p>
          <a:p>
            <a:pPr algn="ctr"/>
            <a:r>
              <a:rPr lang="en-IE" sz="3600" b="1" dirty="0" smtClean="0">
                <a:solidFill>
                  <a:srgbClr val="00B5AD"/>
                </a:solidFill>
              </a:rPr>
              <a:t> </a:t>
            </a:r>
          </a:p>
          <a:p>
            <a:r>
              <a:rPr lang="en-IE" sz="3600" b="1" dirty="0" smtClean="0">
                <a:solidFill>
                  <a:srgbClr val="015D5A"/>
                </a:solidFill>
              </a:rPr>
              <a:t>Twitter</a:t>
            </a:r>
            <a:r>
              <a:rPr lang="en-IE" sz="3600" b="1" dirty="0" smtClean="0">
                <a:solidFill>
                  <a:srgbClr val="00B5AD"/>
                </a:solidFill>
              </a:rPr>
              <a:t> 	@</a:t>
            </a:r>
            <a:r>
              <a:rPr lang="en-IE" sz="3600" b="1" dirty="0" err="1" smtClean="0">
                <a:solidFill>
                  <a:srgbClr val="00B5AD"/>
                </a:solidFill>
              </a:rPr>
              <a:t>Concernactive</a:t>
            </a:r>
            <a:r>
              <a:rPr lang="en-IE" sz="3600" b="1" dirty="0" smtClean="0">
                <a:solidFill>
                  <a:srgbClr val="00B5AD"/>
                </a:solidFill>
              </a:rPr>
              <a:t> </a:t>
            </a:r>
          </a:p>
          <a:p>
            <a:endParaRPr lang="en-IE" sz="3600" b="1" dirty="0" smtClean="0">
              <a:solidFill>
                <a:srgbClr val="00B5AD"/>
              </a:solidFill>
            </a:endParaRPr>
          </a:p>
          <a:p>
            <a:r>
              <a:rPr lang="en-IE" sz="3600" b="1" dirty="0" smtClean="0">
                <a:solidFill>
                  <a:srgbClr val="015D5A"/>
                </a:solidFill>
              </a:rPr>
              <a:t>Instagram</a:t>
            </a:r>
            <a:r>
              <a:rPr lang="en-IE" sz="3600" b="1" dirty="0" smtClean="0">
                <a:solidFill>
                  <a:srgbClr val="00B5AD"/>
                </a:solidFill>
              </a:rPr>
              <a:t> @</a:t>
            </a:r>
            <a:r>
              <a:rPr lang="en-IE" sz="3600" b="1" dirty="0" err="1" smtClean="0">
                <a:solidFill>
                  <a:srgbClr val="00B5AD"/>
                </a:solidFill>
              </a:rPr>
              <a:t>Concernactive</a:t>
            </a:r>
            <a:r>
              <a:rPr lang="en-IE" sz="3600" b="1" dirty="0" smtClean="0">
                <a:solidFill>
                  <a:srgbClr val="00B5AD"/>
                </a:solidFill>
              </a:rPr>
              <a:t> </a:t>
            </a:r>
          </a:p>
          <a:p>
            <a:endParaRPr lang="en-IE" sz="3600" b="1" dirty="0" smtClean="0">
              <a:solidFill>
                <a:srgbClr val="00B5AD"/>
              </a:solidFill>
            </a:endParaRPr>
          </a:p>
          <a:p>
            <a:r>
              <a:rPr lang="en-IE" sz="3600" b="1" dirty="0" smtClean="0">
                <a:solidFill>
                  <a:srgbClr val="015D5A"/>
                </a:solidFill>
              </a:rPr>
              <a:t>Web</a:t>
            </a:r>
            <a:r>
              <a:rPr lang="en-IE" sz="3600" b="1" dirty="0" smtClean="0">
                <a:solidFill>
                  <a:srgbClr val="00B5AD"/>
                </a:solidFill>
              </a:rPr>
              <a:t> </a:t>
            </a:r>
            <a:r>
              <a:rPr lang="en-IE" sz="3600" b="1" dirty="0" smtClean="0">
                <a:solidFill>
                  <a:srgbClr val="00B5AD"/>
                </a:solidFill>
                <a:hlinkClick r:id="rId4"/>
              </a:rPr>
              <a:t>www.concern.net</a:t>
            </a:r>
            <a:endParaRPr lang="en-IE" sz="3600" b="1" dirty="0" smtClean="0">
              <a:solidFill>
                <a:srgbClr val="00B5AD"/>
              </a:solidFill>
            </a:endParaRPr>
          </a:p>
          <a:p>
            <a:endParaRPr lang="en-IE" sz="2400" dirty="0" smtClean="0">
              <a:latin typeface="+mj-lt"/>
            </a:endParaRPr>
          </a:p>
        </p:txBody>
      </p:sp>
      <p:sp>
        <p:nvSpPr>
          <p:cNvPr id="3" name="AutoShape 2" descr="Image result for twitter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1032" name="Picture 8" descr="Image result for twitter 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0649" y="3249228"/>
            <a:ext cx="918376" cy="61436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insta 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9413" y="4039730"/>
            <a:ext cx="1123950" cy="112395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website icon"/>
          <p:cNvPicPr>
            <a:picLocks noChangeAspect="1" noChangeArrowheads="1"/>
          </p:cNvPicPr>
          <p:nvPr/>
        </p:nvPicPr>
        <p:blipFill rotWithShape="1">
          <a:blip r:embed="rId7">
            <a:extLst>
              <a:ext uri="{28A0092B-C50C-407E-A947-70E740481C1C}">
                <a14:useLocalDpi xmlns:a14="http://schemas.microsoft.com/office/drawing/2010/main" val="0"/>
              </a:ext>
            </a:extLst>
          </a:blip>
          <a:srcRect t="7798" b="20952"/>
          <a:stretch/>
        </p:blipFill>
        <p:spPr bwMode="auto">
          <a:xfrm>
            <a:off x="6779413" y="5215938"/>
            <a:ext cx="1238250" cy="950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5107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32721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460091" y="2239200"/>
            <a:ext cx="547845" cy="461665"/>
          </a:xfrm>
          <a:prstGeom prst="rect">
            <a:avLst/>
          </a:prstGeom>
          <a:solidFill>
            <a:schemeClr val="bg1"/>
          </a:solidFill>
        </p:spPr>
        <p:txBody>
          <a:bodyPr wrap="square" rtlCol="0">
            <a:spAutoFit/>
          </a:bodyPr>
          <a:lstStyle/>
          <a:p>
            <a:endParaRPr lang="en-IE" sz="2400" b="1" dirty="0">
              <a:solidFill>
                <a:srgbClr val="01B6AD"/>
              </a:solidFill>
            </a:endParaRPr>
          </a:p>
        </p:txBody>
      </p:sp>
      <p:sp>
        <p:nvSpPr>
          <p:cNvPr id="14" name="Title 1">
            <a:extLst>
              <a:ext uri="{FF2B5EF4-FFF2-40B4-BE49-F238E27FC236}">
                <a16:creationId xmlns:a16="http://schemas.microsoft.com/office/drawing/2014/main" id="{5C52CC34-A218-294A-B028-00F736A13187}"/>
              </a:ext>
            </a:extLst>
          </p:cNvPr>
          <p:cNvSpPr txBox="1">
            <a:spLocks/>
          </p:cNvSpPr>
          <p:nvPr/>
        </p:nvSpPr>
        <p:spPr>
          <a:xfrm>
            <a:off x="6967782" y="1385955"/>
            <a:ext cx="5005387" cy="5236335"/>
          </a:xfrm>
          <a:prstGeom prst="rect">
            <a:avLst/>
          </a:prstGeom>
          <a:noFill/>
        </p:spPr>
        <p:txBody>
          <a:bodyPr vert="horz" lIns="91440" tIns="45720" rIns="91440" bIns="45720" rtlCol="0" anchor="t" anchorCtr="0">
            <a:normAutofit fontScale="40000" lnSpcReduction="20000"/>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algn="ctr"/>
            <a:r>
              <a:rPr lang="en-US" dirty="0" smtClean="0">
                <a:solidFill>
                  <a:srgbClr val="015D5A"/>
                </a:solidFill>
              </a:rPr>
              <a:t>Download the book for free </a:t>
            </a:r>
            <a:r>
              <a:rPr lang="en-US" dirty="0" smtClean="0">
                <a:solidFill>
                  <a:srgbClr val="015D5A"/>
                </a:solidFill>
                <a:hlinkClick r:id="rId3"/>
              </a:rPr>
              <a:t>here</a:t>
            </a:r>
            <a:r>
              <a:rPr lang="en-US" dirty="0" smtClean="0">
                <a:solidFill>
                  <a:srgbClr val="015D5A"/>
                </a:solidFill>
              </a:rPr>
              <a:t>!</a:t>
            </a:r>
          </a:p>
          <a:p>
            <a:pPr algn="ctr"/>
            <a:endParaRPr lang="en-US" dirty="0">
              <a:solidFill>
                <a:srgbClr val="015D5A"/>
              </a:solidFill>
            </a:endParaRPr>
          </a:p>
          <a:p>
            <a:pPr algn="ctr"/>
            <a:r>
              <a:rPr lang="en-US" i="1" dirty="0" smtClean="0">
                <a:solidFill>
                  <a:srgbClr val="015D5A"/>
                </a:solidFill>
              </a:rPr>
              <a:t>Someone Like Me </a:t>
            </a:r>
            <a:r>
              <a:rPr lang="en-US" dirty="0" smtClean="0">
                <a:solidFill>
                  <a:srgbClr val="015D5A"/>
                </a:solidFill>
              </a:rPr>
              <a:t>is an illustrated story book which tells stories of children in countries that Concern works in. </a:t>
            </a:r>
          </a:p>
          <a:p>
            <a:pPr algn="ctr"/>
            <a:r>
              <a:rPr lang="en-US" dirty="0" smtClean="0">
                <a:solidFill>
                  <a:srgbClr val="015D5A"/>
                </a:solidFill>
              </a:rPr>
              <a:t>This is suitable for senior primary students. </a:t>
            </a:r>
          </a:p>
          <a:p>
            <a:pPr algn="ctr"/>
            <a:endParaRPr lang="en-US" dirty="0">
              <a:solidFill>
                <a:srgbClr val="015D5A"/>
              </a:solidFill>
            </a:endParaRPr>
          </a:p>
          <a:p>
            <a:pPr algn="ctr"/>
            <a:r>
              <a:rPr lang="en-US" dirty="0" smtClean="0">
                <a:solidFill>
                  <a:srgbClr val="015D5A"/>
                </a:solidFill>
              </a:rPr>
              <a:t>Parents/teachers should download and read the stories first to ensure they are familiar with the issues and themes raised.</a:t>
            </a:r>
          </a:p>
          <a:p>
            <a:pPr algn="ctr"/>
            <a:r>
              <a:rPr lang="en-US" dirty="0" smtClean="0">
                <a:solidFill>
                  <a:srgbClr val="015D5A"/>
                </a:solidFill>
              </a:rPr>
              <a:t>You can order a hard copy – email: </a:t>
            </a:r>
            <a:r>
              <a:rPr lang="en-US" dirty="0" smtClean="0">
                <a:solidFill>
                  <a:srgbClr val="015D5A"/>
                </a:solidFill>
                <a:hlinkClick r:id="rId4"/>
              </a:rPr>
              <a:t>resources@concern.net</a:t>
            </a:r>
            <a:endParaRPr lang="en-US" dirty="0">
              <a:solidFill>
                <a:srgbClr val="015D5A"/>
              </a:solidFill>
            </a:endParaRPr>
          </a:p>
        </p:txBody>
      </p:sp>
      <p:sp>
        <p:nvSpPr>
          <p:cNvPr id="15"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747498" y="1555676"/>
            <a:ext cx="6161626" cy="4473227"/>
          </a:xfrm>
        </p:spPr>
        <p:txBody>
          <a:bodyPr>
            <a:normAutofit lnSpcReduction="10000"/>
          </a:bodyPr>
          <a:lstStyle/>
          <a:p>
            <a:pPr marL="0" indent="0">
              <a:buNone/>
            </a:pPr>
            <a:endParaRPr lang="en-US" dirty="0" smtClean="0"/>
          </a:p>
          <a:p>
            <a:r>
              <a:rPr lang="en-US" dirty="0" smtClean="0"/>
              <a:t>Use this presentation in </a:t>
            </a:r>
            <a:r>
              <a:rPr lang="en-US" u="sng" dirty="0" smtClean="0"/>
              <a:t>Slide Show </a:t>
            </a:r>
            <a:r>
              <a:rPr lang="en-US" dirty="0" smtClean="0"/>
              <a:t>mode </a:t>
            </a:r>
          </a:p>
          <a:p>
            <a:r>
              <a:rPr lang="en-US" dirty="0" smtClean="0"/>
              <a:t>Click wherever you see            to hear instructions/listen to the story </a:t>
            </a:r>
          </a:p>
          <a:p>
            <a:r>
              <a:rPr lang="en-US" dirty="0" smtClean="0"/>
              <a:t>There is extra information in the notes section of this presentation for teachers/parents</a:t>
            </a:r>
          </a:p>
          <a:p>
            <a:r>
              <a:rPr lang="en-US" dirty="0" smtClean="0"/>
              <a:t>There is an activity to do at the end. </a:t>
            </a:r>
          </a:p>
          <a:p>
            <a:r>
              <a:rPr lang="en-US" dirty="0" smtClean="0"/>
              <a:t>Worksheets and extra information can be found on our website </a:t>
            </a:r>
            <a:r>
              <a:rPr lang="en-US" dirty="0" smtClean="0">
                <a:hlinkClick r:id="rId3"/>
              </a:rPr>
              <a:t>here</a:t>
            </a:r>
            <a:endParaRPr lang="en-US" dirty="0"/>
          </a:p>
        </p:txBody>
      </p:sp>
      <p:sp>
        <p:nvSpPr>
          <p:cNvPr id="16" name="Title 1">
            <a:extLst>
              <a:ext uri="{FF2B5EF4-FFF2-40B4-BE49-F238E27FC236}">
                <a16:creationId xmlns:a16="http://schemas.microsoft.com/office/drawing/2014/main" id="{7FE49D51-8DA6-B34F-AC02-E85C5A19D4A4}"/>
              </a:ext>
            </a:extLst>
          </p:cNvPr>
          <p:cNvSpPr>
            <a:spLocks noGrp="1"/>
          </p:cNvSpPr>
          <p:nvPr>
            <p:ph type="title"/>
          </p:nvPr>
        </p:nvSpPr>
        <p:spPr>
          <a:xfrm>
            <a:off x="898634" y="914877"/>
            <a:ext cx="5859354" cy="640800"/>
          </a:xfrm>
        </p:spPr>
        <p:txBody>
          <a:bodyPr>
            <a:normAutofit/>
          </a:bodyPr>
          <a:lstStyle/>
          <a:p>
            <a:r>
              <a:rPr lang="en-US" dirty="0" smtClean="0"/>
              <a:t>How to use this presentation</a:t>
            </a:r>
            <a:endParaRPr lang="en-US" dirty="0"/>
          </a:p>
        </p:txBody>
      </p:sp>
      <p:pic>
        <p:nvPicPr>
          <p:cNvPr id="2" name="Picture 1"/>
          <p:cNvPicPr>
            <a:picLocks noChangeAspect="1"/>
          </p:cNvPicPr>
          <p:nvPr/>
        </p:nvPicPr>
        <p:blipFill>
          <a:blip r:embed="rId5"/>
          <a:stretch>
            <a:fillRect/>
          </a:stretch>
        </p:blipFill>
        <p:spPr>
          <a:xfrm>
            <a:off x="4622173" y="2657720"/>
            <a:ext cx="771525" cy="561975"/>
          </a:xfrm>
          <a:prstGeom prst="rect">
            <a:avLst/>
          </a:prstGeom>
        </p:spPr>
      </p:pic>
    </p:spTree>
    <p:extLst>
      <p:ext uri="{BB962C8B-B14F-4D97-AF65-F5344CB8AC3E}">
        <p14:creationId xmlns:p14="http://schemas.microsoft.com/office/powerpoint/2010/main" val="17770493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hlinkClick r:id="rId3"/>
          </p:cNvPr>
          <p:cNvPicPr>
            <a:picLocks noChangeAspect="1"/>
          </p:cNvPicPr>
          <p:nvPr/>
        </p:nvPicPr>
        <p:blipFill>
          <a:blip r:embed="rId4"/>
          <a:stretch>
            <a:fillRect/>
          </a:stretch>
        </p:blipFill>
        <p:spPr>
          <a:xfrm>
            <a:off x="2457450" y="1327077"/>
            <a:ext cx="7676907" cy="5216598"/>
          </a:xfrm>
          <a:prstGeom prst="rect">
            <a:avLst/>
          </a:prstGeom>
          <a:ln>
            <a:noFill/>
          </a:ln>
        </p:spPr>
      </p:pic>
      <p:sp>
        <p:nvSpPr>
          <p:cNvPr id="9" name="TextBox 8"/>
          <p:cNvSpPr txBox="1"/>
          <p:nvPr/>
        </p:nvSpPr>
        <p:spPr>
          <a:xfrm>
            <a:off x="4893636" y="2670585"/>
            <a:ext cx="547845" cy="461665"/>
          </a:xfrm>
          <a:prstGeom prst="rect">
            <a:avLst/>
          </a:prstGeom>
          <a:solidFill>
            <a:schemeClr val="bg1"/>
          </a:solidFill>
        </p:spPr>
        <p:txBody>
          <a:bodyPr wrap="square" rtlCol="0">
            <a:spAutoFit/>
          </a:bodyPr>
          <a:lstStyle/>
          <a:p>
            <a:endParaRPr lang="en-IE" sz="2400" b="1" dirty="0">
              <a:solidFill>
                <a:srgbClr val="01B6AD"/>
              </a:solidFill>
            </a:endParaRPr>
          </a:p>
        </p:txBody>
      </p:sp>
      <p:sp>
        <p:nvSpPr>
          <p:cNvPr id="14" name="Title 1">
            <a:extLst>
              <a:ext uri="{FF2B5EF4-FFF2-40B4-BE49-F238E27FC236}">
                <a16:creationId xmlns:a16="http://schemas.microsoft.com/office/drawing/2014/main" id="{7FE49D51-8DA6-B34F-AC02-E85C5A19D4A4}"/>
              </a:ext>
            </a:extLst>
          </p:cNvPr>
          <p:cNvSpPr>
            <a:spLocks noGrp="1"/>
          </p:cNvSpPr>
          <p:nvPr>
            <p:ph type="title"/>
          </p:nvPr>
        </p:nvSpPr>
        <p:spPr>
          <a:xfrm>
            <a:off x="439377" y="528638"/>
            <a:ext cx="2575286" cy="707116"/>
          </a:xfrm>
        </p:spPr>
        <p:txBody>
          <a:bodyPr>
            <a:normAutofit/>
          </a:bodyPr>
          <a:lstStyle/>
          <a:p>
            <a:r>
              <a:rPr lang="en-US" dirty="0" smtClean="0"/>
              <a:t>Who we are</a:t>
            </a:r>
            <a:endParaRPr lang="en-US" dirty="0"/>
          </a:p>
        </p:txBody>
      </p:sp>
    </p:spTree>
    <p:extLst>
      <p:ext uri="{BB962C8B-B14F-4D97-AF65-F5344CB8AC3E}">
        <p14:creationId xmlns:p14="http://schemas.microsoft.com/office/powerpoint/2010/main" val="35215185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p:txBody>
          <a:bodyPr/>
          <a:lstStyle/>
          <a:p>
            <a:endParaRPr lang="en-US"/>
          </a:p>
        </p:txBody>
      </p:sp>
      <p:pic>
        <p:nvPicPr>
          <p:cNvPr id="4" name="Picture 3"/>
          <p:cNvPicPr>
            <a:picLocks noChangeAspect="1"/>
          </p:cNvPicPr>
          <p:nvPr/>
        </p:nvPicPr>
        <p:blipFill>
          <a:blip r:embed="rId5"/>
          <a:stretch>
            <a:fillRect/>
          </a:stretch>
        </p:blipFill>
        <p:spPr>
          <a:xfrm>
            <a:off x="588580" y="937299"/>
            <a:ext cx="10854982" cy="5489876"/>
          </a:xfrm>
          <a:prstGeom prst="rect">
            <a:avLst/>
          </a:prstGeom>
        </p:spPr>
      </p:pic>
      <p:sp>
        <p:nvSpPr>
          <p:cNvPr id="5" name="Title 1">
            <a:extLst>
              <a:ext uri="{FF2B5EF4-FFF2-40B4-BE49-F238E27FC236}">
                <a16:creationId xmlns:a16="http://schemas.microsoft.com/office/drawing/2014/main" id="{7FE49D51-8DA6-B34F-AC02-E85C5A19D4A4}"/>
              </a:ext>
            </a:extLst>
          </p:cNvPr>
          <p:cNvSpPr>
            <a:spLocks noGrp="1"/>
          </p:cNvSpPr>
          <p:nvPr>
            <p:ph type="title"/>
          </p:nvPr>
        </p:nvSpPr>
        <p:spPr>
          <a:xfrm>
            <a:off x="898634" y="1026538"/>
            <a:ext cx="4377559" cy="640800"/>
          </a:xfrm>
        </p:spPr>
        <p:txBody>
          <a:bodyPr>
            <a:normAutofit/>
          </a:bodyPr>
          <a:lstStyle/>
          <a:p>
            <a:r>
              <a:rPr lang="en-US" dirty="0" smtClean="0"/>
              <a:t>Where do we work?</a:t>
            </a:r>
            <a:endParaRPr lang="en-US" dirty="0"/>
          </a:p>
        </p:txBody>
      </p:sp>
      <p:sp>
        <p:nvSpPr>
          <p:cNvPr id="6" name="TextBox 5"/>
          <p:cNvSpPr txBox="1"/>
          <p:nvPr/>
        </p:nvSpPr>
        <p:spPr>
          <a:xfrm>
            <a:off x="1646038" y="2219584"/>
            <a:ext cx="2710999" cy="584775"/>
          </a:xfrm>
          <a:prstGeom prst="rect">
            <a:avLst/>
          </a:prstGeom>
          <a:solidFill>
            <a:schemeClr val="bg1"/>
          </a:solidFill>
        </p:spPr>
        <p:txBody>
          <a:bodyPr wrap="none" rtlCol="0">
            <a:spAutoFit/>
          </a:bodyPr>
          <a:lstStyle/>
          <a:p>
            <a:r>
              <a:rPr lang="en-IE" sz="3200" b="1" dirty="0" smtClean="0">
                <a:solidFill>
                  <a:srgbClr val="015D5A"/>
                </a:solidFill>
              </a:rPr>
              <a:t>23</a:t>
            </a:r>
            <a:r>
              <a:rPr lang="en-IE" sz="3200" b="1" dirty="0" smtClean="0"/>
              <a:t> </a:t>
            </a:r>
            <a:r>
              <a:rPr lang="en-IE" sz="3200" b="1" dirty="0" smtClean="0">
                <a:solidFill>
                  <a:srgbClr val="015D5A"/>
                </a:solidFill>
              </a:rPr>
              <a:t>countries</a:t>
            </a:r>
            <a:r>
              <a:rPr lang="en-IE" sz="3200" b="1" dirty="0" smtClean="0"/>
              <a:t> </a:t>
            </a:r>
            <a:endParaRPr lang="en-IE" sz="3200" b="1" dirty="0"/>
          </a:p>
        </p:txBody>
      </p:sp>
      <p:pic>
        <p:nvPicPr>
          <p:cNvPr id="2" name="Map Descripti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710180" y="2919299"/>
            <a:ext cx="1033145" cy="874612"/>
          </a:xfrm>
          <a:prstGeom prst="rect">
            <a:avLst/>
          </a:prstGeom>
        </p:spPr>
      </p:pic>
    </p:spTree>
    <p:extLst>
      <p:ext uri="{BB962C8B-B14F-4D97-AF65-F5344CB8AC3E}">
        <p14:creationId xmlns:p14="http://schemas.microsoft.com/office/powerpoint/2010/main" val="335732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50915" fill="hold"/>
                                        <p:tgtEl>
                                          <p:spTgt spid="2"/>
                                        </p:tgtEl>
                                      </p:cBhvr>
                                    </p:cmd>
                                  </p:childTnLst>
                                </p:cTn>
                              </p:par>
                            </p:childTnLst>
                          </p:cTn>
                        </p:par>
                      </p:childTnLst>
                    </p:cTn>
                  </p:par>
                </p:childTnLst>
              </p:cTn>
              <p:nextCondLst>
                <p:cond evt="onClick" delay="0">
                  <p:tgtEl>
                    <p:spTgt spid="2"/>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442185" y="1489510"/>
            <a:ext cx="4896000" cy="4772703"/>
          </a:xfrm>
        </p:spPr>
        <p:txBody>
          <a:bodyPr>
            <a:normAutofit fontScale="92500" lnSpcReduction="10000"/>
          </a:bodyPr>
          <a:lstStyle/>
          <a:p>
            <a:pPr marL="0" indent="0">
              <a:buNone/>
            </a:pPr>
            <a:r>
              <a:rPr lang="en-US" dirty="0" smtClean="0">
                <a:solidFill>
                  <a:srgbClr val="015D5A"/>
                </a:solidFill>
              </a:rPr>
              <a:t>Stories of children from </a:t>
            </a:r>
          </a:p>
          <a:p>
            <a:pPr marL="0" indent="0">
              <a:buNone/>
            </a:pPr>
            <a:r>
              <a:rPr lang="en-US" dirty="0" smtClean="0">
                <a:solidFill>
                  <a:srgbClr val="015D5A"/>
                </a:solidFill>
              </a:rPr>
              <a:t>8 different countries </a:t>
            </a:r>
          </a:p>
          <a:p>
            <a:pPr marL="0" indent="0">
              <a:buNone/>
            </a:pPr>
            <a:endParaRPr lang="en-US" dirty="0" smtClean="0"/>
          </a:p>
          <a:p>
            <a:r>
              <a:rPr lang="en-US" dirty="0" smtClean="0"/>
              <a:t>Somalia</a:t>
            </a:r>
          </a:p>
          <a:p>
            <a:r>
              <a:rPr lang="en-US" dirty="0" err="1" smtClean="0"/>
              <a:t>Phillipines</a:t>
            </a:r>
            <a:endParaRPr lang="en-US" dirty="0" smtClean="0"/>
          </a:p>
          <a:p>
            <a:r>
              <a:rPr lang="en-US" dirty="0" smtClean="0"/>
              <a:t>Lebanon</a:t>
            </a:r>
          </a:p>
          <a:p>
            <a:r>
              <a:rPr lang="en-US" dirty="0" smtClean="0"/>
              <a:t>Bangladesh</a:t>
            </a:r>
          </a:p>
          <a:p>
            <a:r>
              <a:rPr lang="en-US" dirty="0" smtClean="0"/>
              <a:t>Liberia </a:t>
            </a:r>
          </a:p>
          <a:p>
            <a:r>
              <a:rPr lang="en-US" dirty="0" smtClean="0"/>
              <a:t>Kenya</a:t>
            </a:r>
          </a:p>
          <a:p>
            <a:r>
              <a:rPr lang="en-US" dirty="0" smtClean="0"/>
              <a:t>Malawi</a:t>
            </a:r>
          </a:p>
          <a:p>
            <a:r>
              <a:rPr lang="en-US" dirty="0" smtClean="0"/>
              <a:t>Haiti </a:t>
            </a:r>
            <a:endParaRPr lang="en-US" dirty="0"/>
          </a:p>
        </p:txBody>
      </p:sp>
      <p:sp>
        <p:nvSpPr>
          <p:cNvPr id="4" name="Title 1">
            <a:extLst>
              <a:ext uri="{FF2B5EF4-FFF2-40B4-BE49-F238E27FC236}">
                <a16:creationId xmlns:a16="http://schemas.microsoft.com/office/drawing/2014/main" id="{7FE49D51-8DA6-B34F-AC02-E85C5A19D4A4}"/>
              </a:ext>
            </a:extLst>
          </p:cNvPr>
          <p:cNvSpPr txBox="1">
            <a:spLocks/>
          </p:cNvSpPr>
          <p:nvPr/>
        </p:nvSpPr>
        <p:spPr>
          <a:xfrm>
            <a:off x="442185" y="605470"/>
            <a:ext cx="5344254" cy="640800"/>
          </a:xfrm>
          <a:prstGeom prst="rect">
            <a:avLst/>
          </a:prstGeom>
          <a:solidFill>
            <a:schemeClr val="bg1"/>
          </a:solidFill>
        </p:spPr>
        <p:txBody>
          <a:bodyPr vert="horz" lIns="91440" tIns="45720" rIns="91440" bIns="45720" rtlCol="0" anchor="ctr">
            <a:normAutofit fontScale="97500"/>
          </a:bodyPr>
          <a:lstStyle>
            <a:lvl1pPr algn="l" defTabSz="914400" rtl="0" eaLnBrk="1" latinLnBrk="0" hangingPunct="1">
              <a:lnSpc>
                <a:spcPct val="100000"/>
              </a:lnSpc>
              <a:spcBef>
                <a:spcPct val="0"/>
              </a:spcBef>
              <a:buNone/>
              <a:defRPr sz="3200" b="1" i="0" kern="1200" baseline="0">
                <a:solidFill>
                  <a:srgbClr val="00734A"/>
                </a:solidFill>
                <a:latin typeface="Arial" panose="020B0604020202020204" pitchFamily="34" charset="0"/>
                <a:ea typeface="+mj-ea"/>
                <a:cs typeface="+mj-cs"/>
              </a:defRPr>
            </a:lvl1pPr>
          </a:lstStyle>
          <a:p>
            <a:r>
              <a:rPr lang="en-US" dirty="0" smtClean="0"/>
              <a:t>What is Someone Like Me? </a:t>
            </a:r>
            <a:endParaRPr lang="en-US" dirty="0"/>
          </a:p>
        </p:txBody>
      </p:sp>
      <p:pic>
        <p:nvPicPr>
          <p:cNvPr id="5" name="Picture 4"/>
          <p:cNvPicPr>
            <a:picLocks noChangeAspect="1"/>
          </p:cNvPicPr>
          <p:nvPr/>
        </p:nvPicPr>
        <p:blipFill>
          <a:blip r:embed="rId2"/>
          <a:stretch>
            <a:fillRect/>
          </a:stretch>
        </p:blipFill>
        <p:spPr>
          <a:xfrm>
            <a:off x="4596901" y="2007474"/>
            <a:ext cx="7009968" cy="3545271"/>
          </a:xfrm>
          <a:prstGeom prst="rect">
            <a:avLst/>
          </a:prstGeom>
        </p:spPr>
      </p:pic>
      <p:pic>
        <p:nvPicPr>
          <p:cNvPr id="6" name="Picture 5"/>
          <p:cNvPicPr>
            <a:picLocks noChangeAspect="1"/>
          </p:cNvPicPr>
          <p:nvPr/>
        </p:nvPicPr>
        <p:blipFill>
          <a:blip r:embed="rId3"/>
          <a:stretch>
            <a:fillRect/>
          </a:stretch>
        </p:blipFill>
        <p:spPr>
          <a:xfrm>
            <a:off x="4185625" y="1489510"/>
            <a:ext cx="7843219" cy="4722103"/>
          </a:xfrm>
          <a:prstGeom prst="rect">
            <a:avLst/>
          </a:prstGeom>
        </p:spPr>
      </p:pic>
    </p:spTree>
    <p:extLst>
      <p:ext uri="{BB962C8B-B14F-4D97-AF65-F5344CB8AC3E}">
        <p14:creationId xmlns:p14="http://schemas.microsoft.com/office/powerpoint/2010/main" val="23160991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1" y="784800"/>
            <a:ext cx="3143250" cy="640800"/>
          </a:xfrm>
        </p:spPr>
        <p:txBody>
          <a:bodyPr/>
          <a:lstStyle/>
          <a:p>
            <a:r>
              <a:rPr lang="en-US" dirty="0" smtClean="0"/>
              <a:t>Life in Malawi</a:t>
            </a:r>
            <a:endParaRPr lang="en-US" dirty="0"/>
          </a:p>
        </p:txBody>
      </p:sp>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753524" y="1997118"/>
            <a:ext cx="5190075" cy="804038"/>
          </a:xfrm>
        </p:spPr>
        <p:txBody>
          <a:bodyPr>
            <a:normAutofit lnSpcReduction="10000"/>
          </a:bodyPr>
          <a:lstStyle/>
          <a:p>
            <a:r>
              <a:rPr lang="en-US" dirty="0" smtClean="0"/>
              <a:t>Click here to listen to the Grace’s story </a:t>
            </a:r>
          </a:p>
          <a:p>
            <a:endParaRPr lang="en-US" dirty="0"/>
          </a:p>
        </p:txBody>
      </p:sp>
      <p:sp>
        <p:nvSpPr>
          <p:cNvPr id="6" name="Content Placeholder 2">
            <a:extLst>
              <a:ext uri="{FF2B5EF4-FFF2-40B4-BE49-F238E27FC236}">
                <a16:creationId xmlns:a16="http://schemas.microsoft.com/office/drawing/2014/main" id="{3D2C23D5-6BE3-9B4B-904D-2EB67E8E66B8}"/>
              </a:ext>
            </a:extLst>
          </p:cNvPr>
          <p:cNvSpPr txBox="1">
            <a:spLocks/>
          </p:cNvSpPr>
          <p:nvPr/>
        </p:nvSpPr>
        <p:spPr>
          <a:xfrm>
            <a:off x="753524" y="4776788"/>
            <a:ext cx="5190075" cy="8040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00000"/>
              </a:lnSpc>
              <a:spcBef>
                <a:spcPts val="10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1pPr>
            <a:lvl2pPr marL="6858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2pPr>
            <a:lvl3pPr marL="11430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3pPr>
            <a:lvl4pPr marL="16002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4pPr>
            <a:lvl5pPr marL="20574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hlinkClick r:id="rId4"/>
              </a:rPr>
              <a:t>You can download a copy of the book and read along!</a:t>
            </a:r>
            <a:endParaRPr lang="en-US" dirty="0" smtClean="0"/>
          </a:p>
          <a:p>
            <a:endParaRPr lang="en-US" dirty="0"/>
          </a:p>
        </p:txBody>
      </p:sp>
      <p:pic>
        <p:nvPicPr>
          <p:cNvPr id="7" name="Picture 6"/>
          <p:cNvPicPr>
            <a:picLocks noChangeAspect="1"/>
          </p:cNvPicPr>
          <p:nvPr/>
        </p:nvPicPr>
        <p:blipFill>
          <a:blip r:embed="rId5"/>
          <a:stretch>
            <a:fillRect/>
          </a:stretch>
        </p:blipFill>
        <p:spPr>
          <a:xfrm>
            <a:off x="6889907" y="952499"/>
            <a:ext cx="4682968" cy="5519737"/>
          </a:xfrm>
          <a:prstGeom prst="rect">
            <a:avLst/>
          </a:prstGeom>
        </p:spPr>
      </p:pic>
      <p:pic>
        <p:nvPicPr>
          <p:cNvPr id="4" name="20200423-104954-1m4a_XoT8dP9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96097" y="3179372"/>
            <a:ext cx="609600" cy="609600"/>
          </a:xfrm>
          <a:prstGeom prst="rect">
            <a:avLst/>
          </a:prstGeom>
        </p:spPr>
      </p:pic>
    </p:spTree>
    <p:extLst>
      <p:ext uri="{BB962C8B-B14F-4D97-AF65-F5344CB8AC3E}">
        <p14:creationId xmlns:p14="http://schemas.microsoft.com/office/powerpoint/2010/main" val="19367041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428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318550" y="661746"/>
            <a:ext cx="7359687" cy="640800"/>
          </a:xfrm>
        </p:spPr>
        <p:txBody>
          <a:bodyPr>
            <a:normAutofit/>
          </a:bodyPr>
          <a:lstStyle/>
          <a:p>
            <a:r>
              <a:rPr lang="en-US" dirty="0" smtClean="0"/>
              <a:t>Life in Malawi for children like Grace   </a:t>
            </a:r>
            <a:endParaRPr lang="en-US" dirty="0"/>
          </a:p>
        </p:txBody>
      </p:sp>
      <p:sp>
        <p:nvSpPr>
          <p:cNvPr id="6" name="TextBox 5"/>
          <p:cNvSpPr txBox="1"/>
          <p:nvPr/>
        </p:nvSpPr>
        <p:spPr>
          <a:xfrm>
            <a:off x="8081139" y="6500971"/>
            <a:ext cx="3972562" cy="261610"/>
          </a:xfrm>
          <a:prstGeom prst="rect">
            <a:avLst/>
          </a:prstGeom>
          <a:noFill/>
        </p:spPr>
        <p:txBody>
          <a:bodyPr wrap="none" rtlCol="0">
            <a:spAutoFit/>
          </a:bodyPr>
          <a:lstStyle/>
          <a:p>
            <a:pPr lvl="0">
              <a:defRPr/>
            </a:pPr>
            <a:r>
              <a:rPr lang="en-IE" sz="1100" b="1" dirty="0" smtClean="0"/>
              <a:t>All photos: Kieran </a:t>
            </a:r>
            <a:r>
              <a:rPr lang="en-IE" sz="1100" b="1" dirty="0" err="1"/>
              <a:t>McConville</a:t>
            </a:r>
            <a:r>
              <a:rPr lang="en-IE" sz="1100" b="1" dirty="0"/>
              <a:t> / Concern Worldwide 2019</a:t>
            </a:r>
          </a:p>
        </p:txBody>
      </p:sp>
      <p:pic>
        <p:nvPicPr>
          <p:cNvPr id="8" name="Picture 7"/>
          <p:cNvPicPr>
            <a:picLocks noChangeAspect="1"/>
          </p:cNvPicPr>
          <p:nvPr/>
        </p:nvPicPr>
        <p:blipFill>
          <a:blip r:embed="rId3"/>
          <a:stretch>
            <a:fillRect/>
          </a:stretch>
        </p:blipFill>
        <p:spPr>
          <a:xfrm>
            <a:off x="318550" y="1234977"/>
            <a:ext cx="3413434" cy="5135189"/>
          </a:xfrm>
          <a:prstGeom prst="rect">
            <a:avLst/>
          </a:prstGeom>
        </p:spPr>
      </p:pic>
      <p:pic>
        <p:nvPicPr>
          <p:cNvPr id="9" name="Picture 8"/>
          <p:cNvPicPr>
            <a:picLocks noChangeAspect="1"/>
          </p:cNvPicPr>
          <p:nvPr/>
        </p:nvPicPr>
        <p:blipFill>
          <a:blip r:embed="rId4"/>
          <a:stretch>
            <a:fillRect/>
          </a:stretch>
        </p:blipFill>
        <p:spPr>
          <a:xfrm>
            <a:off x="3949045" y="1564156"/>
            <a:ext cx="4465217" cy="2998227"/>
          </a:xfrm>
          <a:prstGeom prst="rect">
            <a:avLst/>
          </a:prstGeom>
        </p:spPr>
      </p:pic>
      <p:pic>
        <p:nvPicPr>
          <p:cNvPr id="10" name="Picture 9"/>
          <p:cNvPicPr>
            <a:picLocks noChangeAspect="1"/>
          </p:cNvPicPr>
          <p:nvPr/>
        </p:nvPicPr>
        <p:blipFill>
          <a:blip r:embed="rId5"/>
          <a:stretch>
            <a:fillRect/>
          </a:stretch>
        </p:blipFill>
        <p:spPr>
          <a:xfrm>
            <a:off x="8503930" y="569514"/>
            <a:ext cx="3540825" cy="5446810"/>
          </a:xfrm>
          <a:prstGeom prst="rect">
            <a:avLst/>
          </a:prstGeom>
        </p:spPr>
      </p:pic>
      <p:sp>
        <p:nvSpPr>
          <p:cNvPr id="11" name="TextBox 10"/>
          <p:cNvSpPr txBox="1"/>
          <p:nvPr/>
        </p:nvSpPr>
        <p:spPr>
          <a:xfrm>
            <a:off x="4256699" y="4931512"/>
            <a:ext cx="4157563" cy="1200329"/>
          </a:xfrm>
          <a:prstGeom prst="rect">
            <a:avLst/>
          </a:prstGeom>
          <a:solidFill>
            <a:schemeClr val="bg1"/>
          </a:solidFill>
        </p:spPr>
        <p:txBody>
          <a:bodyPr wrap="square" rtlCol="0">
            <a:spAutoFit/>
          </a:bodyPr>
          <a:lstStyle/>
          <a:p>
            <a:r>
              <a:rPr lang="en-IE" b="1" dirty="0" smtClean="0"/>
              <a:t>Above and Right: </a:t>
            </a:r>
          </a:p>
          <a:p>
            <a:r>
              <a:rPr lang="en-IE" b="1" dirty="0" err="1" smtClean="0"/>
              <a:t>Laisa</a:t>
            </a:r>
            <a:r>
              <a:rPr lang="en-IE" b="1" dirty="0"/>
              <a:t> </a:t>
            </a:r>
            <a:r>
              <a:rPr lang="en-IE" b="1" dirty="0" smtClean="0"/>
              <a:t>James studies </a:t>
            </a:r>
            <a:r>
              <a:rPr lang="en-IE" b="1" dirty="0"/>
              <a:t>at the family's new home in </a:t>
            </a:r>
            <a:r>
              <a:rPr lang="en-IE" b="1" dirty="0" err="1"/>
              <a:t>Chituke</a:t>
            </a:r>
            <a:r>
              <a:rPr lang="en-IE" b="1" dirty="0"/>
              <a:t>, </a:t>
            </a:r>
            <a:r>
              <a:rPr lang="en-IE" b="1" dirty="0" err="1"/>
              <a:t>Mangochi</a:t>
            </a:r>
            <a:r>
              <a:rPr lang="en-IE" b="1" dirty="0"/>
              <a:t>, </a:t>
            </a:r>
            <a:r>
              <a:rPr lang="en-IE" b="1" dirty="0" smtClean="0"/>
              <a:t>Malawi.</a:t>
            </a:r>
            <a:endParaRPr lang="en-IE" b="1" dirty="0"/>
          </a:p>
        </p:txBody>
      </p:sp>
      <p:sp>
        <p:nvSpPr>
          <p:cNvPr id="5" name="TextBox 4"/>
          <p:cNvSpPr txBox="1"/>
          <p:nvPr/>
        </p:nvSpPr>
        <p:spPr>
          <a:xfrm>
            <a:off x="604519" y="5708446"/>
            <a:ext cx="2553018" cy="923330"/>
          </a:xfrm>
          <a:prstGeom prst="rect">
            <a:avLst/>
          </a:prstGeom>
          <a:solidFill>
            <a:schemeClr val="bg1"/>
          </a:solidFill>
        </p:spPr>
        <p:txBody>
          <a:bodyPr wrap="square" rtlCol="0">
            <a:spAutoFit/>
          </a:bodyPr>
          <a:lstStyle/>
          <a:p>
            <a:r>
              <a:rPr lang="en-IE" b="1" dirty="0" smtClean="0"/>
              <a:t>Abdul Karim does homework beside his sister Aisha</a:t>
            </a:r>
            <a:endParaRPr lang="en-IE" b="1" dirty="0"/>
          </a:p>
        </p:txBody>
      </p:sp>
    </p:spTree>
    <p:extLst>
      <p:ext uri="{BB962C8B-B14F-4D97-AF65-F5344CB8AC3E}">
        <p14:creationId xmlns:p14="http://schemas.microsoft.com/office/powerpoint/2010/main" val="6191856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52660" y="6506636"/>
            <a:ext cx="3667992" cy="430887"/>
          </a:xfrm>
          <a:prstGeom prst="rect">
            <a:avLst/>
          </a:prstGeom>
          <a:noFill/>
        </p:spPr>
        <p:txBody>
          <a:bodyPr wrap="none" rtlCol="0">
            <a:spAutoFit/>
          </a:bodyPr>
          <a:lstStyle/>
          <a:p>
            <a:pPr lvl="0">
              <a:defRPr/>
            </a:pPr>
            <a:r>
              <a:rPr lang="en-IE" sz="1100" b="1" dirty="0" smtClean="0"/>
              <a:t>Photo 2: </a:t>
            </a:r>
            <a:r>
              <a:rPr lang="en-IE" sz="1100" b="1" dirty="0" err="1"/>
              <a:t>Mervis</a:t>
            </a:r>
            <a:r>
              <a:rPr lang="en-IE" sz="1100" b="1" dirty="0"/>
              <a:t> </a:t>
            </a:r>
            <a:r>
              <a:rPr lang="en-IE" sz="1100" b="1" dirty="0" err="1"/>
              <a:t>Nyirenda</a:t>
            </a:r>
            <a:r>
              <a:rPr lang="en-IE" sz="1100" b="1" dirty="0"/>
              <a:t> / Concern Worldwide 2018</a:t>
            </a:r>
          </a:p>
          <a:p>
            <a:endParaRPr lang="en-IE" sz="1100" b="1" dirty="0"/>
          </a:p>
        </p:txBody>
      </p:sp>
      <p:sp>
        <p:nvSpPr>
          <p:cNvPr id="7" name="Title 1">
            <a:extLst>
              <a:ext uri="{FF2B5EF4-FFF2-40B4-BE49-F238E27FC236}">
                <a16:creationId xmlns:a16="http://schemas.microsoft.com/office/drawing/2014/main" id="{7FE49D51-8DA6-B34F-AC02-E85C5A19D4A4}"/>
              </a:ext>
            </a:extLst>
          </p:cNvPr>
          <p:cNvSpPr txBox="1">
            <a:spLocks/>
          </p:cNvSpPr>
          <p:nvPr/>
        </p:nvSpPr>
        <p:spPr>
          <a:xfrm>
            <a:off x="523788" y="764568"/>
            <a:ext cx="7359687" cy="640800"/>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100000"/>
              </a:lnSpc>
              <a:spcBef>
                <a:spcPct val="0"/>
              </a:spcBef>
              <a:buNone/>
              <a:defRPr sz="3200" b="1" i="0" kern="1200" baseline="0">
                <a:solidFill>
                  <a:srgbClr val="00734A"/>
                </a:solidFill>
                <a:latin typeface="Arial" panose="020B0604020202020204" pitchFamily="34" charset="0"/>
                <a:ea typeface="+mj-ea"/>
                <a:cs typeface="+mj-cs"/>
              </a:defRPr>
            </a:lvl1pPr>
          </a:lstStyle>
          <a:p>
            <a:r>
              <a:rPr lang="en-US" dirty="0" smtClean="0"/>
              <a:t>Life in Malawi for children like Grace   </a:t>
            </a:r>
            <a:endParaRPr lang="en-US" dirty="0"/>
          </a:p>
        </p:txBody>
      </p:sp>
      <p:pic>
        <p:nvPicPr>
          <p:cNvPr id="11" name="Picture 10"/>
          <p:cNvPicPr>
            <a:picLocks noChangeAspect="1"/>
          </p:cNvPicPr>
          <p:nvPr/>
        </p:nvPicPr>
        <p:blipFill>
          <a:blip r:embed="rId3"/>
          <a:stretch>
            <a:fillRect/>
          </a:stretch>
        </p:blipFill>
        <p:spPr>
          <a:xfrm>
            <a:off x="171449" y="1405368"/>
            <a:ext cx="6700837" cy="4413725"/>
          </a:xfrm>
          <a:prstGeom prst="rect">
            <a:avLst/>
          </a:prstGeom>
        </p:spPr>
      </p:pic>
      <p:pic>
        <p:nvPicPr>
          <p:cNvPr id="12" name="Picture 11"/>
          <p:cNvPicPr>
            <a:picLocks noChangeAspect="1"/>
          </p:cNvPicPr>
          <p:nvPr/>
        </p:nvPicPr>
        <p:blipFill>
          <a:blip r:embed="rId4"/>
          <a:stretch>
            <a:fillRect/>
          </a:stretch>
        </p:blipFill>
        <p:spPr>
          <a:xfrm>
            <a:off x="6657974" y="1742437"/>
            <a:ext cx="5176837" cy="3467738"/>
          </a:xfrm>
          <a:prstGeom prst="rect">
            <a:avLst/>
          </a:prstGeom>
        </p:spPr>
      </p:pic>
      <p:sp>
        <p:nvSpPr>
          <p:cNvPr id="13" name="TextBox 12"/>
          <p:cNvSpPr txBox="1"/>
          <p:nvPr/>
        </p:nvSpPr>
        <p:spPr>
          <a:xfrm>
            <a:off x="353932" y="6539443"/>
            <a:ext cx="4332367" cy="430887"/>
          </a:xfrm>
          <a:prstGeom prst="rect">
            <a:avLst/>
          </a:prstGeom>
          <a:noFill/>
        </p:spPr>
        <p:txBody>
          <a:bodyPr wrap="square" rtlCol="0">
            <a:spAutoFit/>
          </a:bodyPr>
          <a:lstStyle/>
          <a:p>
            <a:r>
              <a:rPr lang="en-IE" sz="1100" b="1" dirty="0" smtClean="0"/>
              <a:t>Photo 1: Kieran </a:t>
            </a:r>
            <a:r>
              <a:rPr lang="en-IE" sz="1100" b="1" dirty="0" err="1"/>
              <a:t>McConville</a:t>
            </a:r>
            <a:r>
              <a:rPr lang="en-IE" sz="1100" b="1" dirty="0"/>
              <a:t> / Concern Worldwide 2019</a:t>
            </a:r>
            <a:r>
              <a:rPr lang="en-IE" sz="1100" dirty="0"/>
              <a:t> </a:t>
            </a:r>
          </a:p>
          <a:p>
            <a:endParaRPr lang="en-IE" sz="1100" b="1" dirty="0"/>
          </a:p>
        </p:txBody>
      </p:sp>
      <p:sp>
        <p:nvSpPr>
          <p:cNvPr id="10" name="TextBox 9"/>
          <p:cNvSpPr txBox="1"/>
          <p:nvPr/>
        </p:nvSpPr>
        <p:spPr>
          <a:xfrm>
            <a:off x="1193004" y="5532936"/>
            <a:ext cx="4657726" cy="646331"/>
          </a:xfrm>
          <a:prstGeom prst="rect">
            <a:avLst/>
          </a:prstGeom>
          <a:solidFill>
            <a:schemeClr val="bg1"/>
          </a:solidFill>
        </p:spPr>
        <p:txBody>
          <a:bodyPr wrap="square" rtlCol="0">
            <a:spAutoFit/>
          </a:bodyPr>
          <a:lstStyle/>
          <a:p>
            <a:r>
              <a:rPr lang="en-IE" b="1" dirty="0" err="1" smtClean="0"/>
              <a:t>Laisa</a:t>
            </a:r>
            <a:r>
              <a:rPr lang="en-IE" b="1" dirty="0" smtClean="0"/>
              <a:t> </a:t>
            </a:r>
            <a:r>
              <a:rPr lang="en-IE" b="1" dirty="0"/>
              <a:t>James </a:t>
            </a:r>
            <a:r>
              <a:rPr lang="en-IE" b="1" dirty="0" smtClean="0"/>
              <a:t>with </a:t>
            </a:r>
            <a:r>
              <a:rPr lang="en-IE" b="1" dirty="0"/>
              <a:t>her family at their new home </a:t>
            </a:r>
            <a:r>
              <a:rPr lang="en-IE" b="1" dirty="0" smtClean="0"/>
              <a:t>in Malawi </a:t>
            </a:r>
            <a:endParaRPr lang="en-IE" b="1" dirty="0"/>
          </a:p>
        </p:txBody>
      </p:sp>
      <p:sp>
        <p:nvSpPr>
          <p:cNvPr id="14" name="TextBox 13"/>
          <p:cNvSpPr txBox="1"/>
          <p:nvPr/>
        </p:nvSpPr>
        <p:spPr>
          <a:xfrm>
            <a:off x="7883475" y="5495927"/>
            <a:ext cx="3576639" cy="646331"/>
          </a:xfrm>
          <a:prstGeom prst="rect">
            <a:avLst/>
          </a:prstGeom>
          <a:solidFill>
            <a:schemeClr val="bg1"/>
          </a:solidFill>
        </p:spPr>
        <p:txBody>
          <a:bodyPr wrap="square" rtlCol="0">
            <a:spAutoFit/>
          </a:bodyPr>
          <a:lstStyle/>
          <a:p>
            <a:r>
              <a:rPr lang="en-IE" b="1" dirty="0" smtClean="0"/>
              <a:t>Some female students at the Right To Learn Project, Malawi </a:t>
            </a:r>
            <a:endParaRPr lang="en-IE" b="1" dirty="0"/>
          </a:p>
        </p:txBody>
      </p:sp>
    </p:spTree>
    <p:extLst>
      <p:ext uri="{BB962C8B-B14F-4D97-AF65-F5344CB8AC3E}">
        <p14:creationId xmlns:p14="http://schemas.microsoft.com/office/powerpoint/2010/main" val="27713896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FE49D51-8DA6-B34F-AC02-E85C5A19D4A4}"/>
              </a:ext>
            </a:extLst>
          </p:cNvPr>
          <p:cNvSpPr txBox="1">
            <a:spLocks/>
          </p:cNvSpPr>
          <p:nvPr/>
        </p:nvSpPr>
        <p:spPr>
          <a:xfrm>
            <a:off x="523788" y="764568"/>
            <a:ext cx="7359687" cy="640800"/>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100000"/>
              </a:lnSpc>
              <a:spcBef>
                <a:spcPct val="0"/>
              </a:spcBef>
              <a:buNone/>
              <a:defRPr sz="3200" b="1" i="0" kern="1200" baseline="0">
                <a:solidFill>
                  <a:srgbClr val="00734A"/>
                </a:solidFill>
                <a:latin typeface="Arial" panose="020B0604020202020204" pitchFamily="34" charset="0"/>
                <a:ea typeface="+mj-ea"/>
                <a:cs typeface="+mj-cs"/>
              </a:defRPr>
            </a:lvl1pPr>
          </a:lstStyle>
          <a:p>
            <a:r>
              <a:rPr lang="en-US" dirty="0" smtClean="0"/>
              <a:t>Life in Malawi for children like Grace   </a:t>
            </a:r>
            <a:endParaRPr lang="en-US" dirty="0"/>
          </a:p>
        </p:txBody>
      </p:sp>
      <p:sp>
        <p:nvSpPr>
          <p:cNvPr id="9" name="TextBox 8"/>
          <p:cNvSpPr txBox="1"/>
          <p:nvPr/>
        </p:nvSpPr>
        <p:spPr>
          <a:xfrm>
            <a:off x="1462755" y="5699773"/>
            <a:ext cx="4305387" cy="646331"/>
          </a:xfrm>
          <a:prstGeom prst="rect">
            <a:avLst/>
          </a:prstGeom>
          <a:solidFill>
            <a:schemeClr val="bg1"/>
          </a:solidFill>
        </p:spPr>
        <p:txBody>
          <a:bodyPr wrap="square" rtlCol="0">
            <a:spAutoFit/>
          </a:bodyPr>
          <a:lstStyle/>
          <a:p>
            <a:r>
              <a:rPr lang="en-IE" b="1" dirty="0"/>
              <a:t>Abdul </a:t>
            </a:r>
            <a:r>
              <a:rPr lang="en-IE" b="1" dirty="0" smtClean="0"/>
              <a:t>holds </a:t>
            </a:r>
            <a:r>
              <a:rPr lang="en-IE" b="1" dirty="0"/>
              <a:t>one of the goats his father has bought</a:t>
            </a:r>
            <a:r>
              <a:rPr lang="en-IE" b="1" dirty="0" smtClean="0"/>
              <a:t> </a:t>
            </a:r>
            <a:endParaRPr lang="en-IE" b="1" dirty="0"/>
          </a:p>
        </p:txBody>
      </p:sp>
      <p:pic>
        <p:nvPicPr>
          <p:cNvPr id="10" name="Picture 9"/>
          <p:cNvPicPr>
            <a:picLocks noChangeAspect="1"/>
          </p:cNvPicPr>
          <p:nvPr/>
        </p:nvPicPr>
        <p:blipFill>
          <a:blip r:embed="rId3"/>
          <a:stretch>
            <a:fillRect/>
          </a:stretch>
        </p:blipFill>
        <p:spPr>
          <a:xfrm>
            <a:off x="525383" y="1405368"/>
            <a:ext cx="6418342" cy="4245626"/>
          </a:xfrm>
          <a:prstGeom prst="rect">
            <a:avLst/>
          </a:prstGeom>
        </p:spPr>
      </p:pic>
      <p:pic>
        <p:nvPicPr>
          <p:cNvPr id="11" name="Picture 10"/>
          <p:cNvPicPr>
            <a:picLocks noChangeAspect="1"/>
          </p:cNvPicPr>
          <p:nvPr/>
        </p:nvPicPr>
        <p:blipFill>
          <a:blip r:embed="rId4"/>
          <a:stretch>
            <a:fillRect/>
          </a:stretch>
        </p:blipFill>
        <p:spPr>
          <a:xfrm>
            <a:off x="5900738" y="1747500"/>
            <a:ext cx="5915024" cy="3903494"/>
          </a:xfrm>
          <a:prstGeom prst="rect">
            <a:avLst/>
          </a:prstGeom>
        </p:spPr>
      </p:pic>
      <p:sp>
        <p:nvSpPr>
          <p:cNvPr id="12" name="TextBox 11"/>
          <p:cNvSpPr txBox="1"/>
          <p:nvPr/>
        </p:nvSpPr>
        <p:spPr>
          <a:xfrm>
            <a:off x="7883475" y="6500971"/>
            <a:ext cx="3972562" cy="261610"/>
          </a:xfrm>
          <a:prstGeom prst="rect">
            <a:avLst/>
          </a:prstGeom>
          <a:noFill/>
        </p:spPr>
        <p:txBody>
          <a:bodyPr wrap="none" rtlCol="0">
            <a:spAutoFit/>
          </a:bodyPr>
          <a:lstStyle/>
          <a:p>
            <a:pPr lvl="0">
              <a:defRPr/>
            </a:pPr>
            <a:r>
              <a:rPr lang="en-IE" sz="1100" b="1" dirty="0" smtClean="0"/>
              <a:t>All photos: Kieran </a:t>
            </a:r>
            <a:r>
              <a:rPr lang="en-IE" sz="1100" b="1" dirty="0" err="1"/>
              <a:t>McConville</a:t>
            </a:r>
            <a:r>
              <a:rPr lang="en-IE" sz="1100" b="1" dirty="0"/>
              <a:t> / Concern Worldwide 2019</a:t>
            </a:r>
          </a:p>
        </p:txBody>
      </p:sp>
      <p:sp>
        <p:nvSpPr>
          <p:cNvPr id="13" name="TextBox 12"/>
          <p:cNvSpPr txBox="1"/>
          <p:nvPr/>
        </p:nvSpPr>
        <p:spPr>
          <a:xfrm>
            <a:off x="6705513" y="5368464"/>
            <a:ext cx="4705437" cy="923330"/>
          </a:xfrm>
          <a:prstGeom prst="rect">
            <a:avLst/>
          </a:prstGeom>
          <a:solidFill>
            <a:schemeClr val="bg1"/>
          </a:solidFill>
        </p:spPr>
        <p:txBody>
          <a:bodyPr wrap="square" rtlCol="0">
            <a:spAutoFit/>
          </a:bodyPr>
          <a:lstStyle/>
          <a:p>
            <a:r>
              <a:rPr lang="en-IE" b="1" dirty="0" err="1"/>
              <a:t>Esime</a:t>
            </a:r>
            <a:r>
              <a:rPr lang="en-IE" b="1" dirty="0"/>
              <a:t> </a:t>
            </a:r>
            <a:r>
              <a:rPr lang="en-IE" b="1" dirty="0" err="1"/>
              <a:t>Jenaia</a:t>
            </a:r>
            <a:r>
              <a:rPr lang="en-IE" b="1" dirty="0"/>
              <a:t>, a Lead Farmer for </a:t>
            </a:r>
            <a:r>
              <a:rPr lang="en-IE" b="1" dirty="0" smtClean="0"/>
              <a:t>Conservation </a:t>
            </a:r>
            <a:r>
              <a:rPr lang="en-IE" b="1" dirty="0"/>
              <a:t>Agriculture, at her plot in </a:t>
            </a:r>
            <a:r>
              <a:rPr lang="en-IE" b="1" dirty="0" err="1"/>
              <a:t>Chituke</a:t>
            </a:r>
            <a:r>
              <a:rPr lang="en-IE" b="1" dirty="0"/>
              <a:t> village</a:t>
            </a:r>
          </a:p>
        </p:txBody>
      </p:sp>
    </p:spTree>
    <p:extLst>
      <p:ext uri="{BB962C8B-B14F-4D97-AF65-F5344CB8AC3E}">
        <p14:creationId xmlns:p14="http://schemas.microsoft.com/office/powerpoint/2010/main" val="9015843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929 RedDog_Concern PPT Template_Arial_169_V2.pptx" id="{45C3A4C4-C678-4D5D-A839-703F7FDEE506}" vid="{D15F438C-263A-4CC7-8A98-DE4DFF0FF50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E249F385C98324F946826824823A2D5" ma:contentTypeVersion="13" ma:contentTypeDescription="Create a new document." ma:contentTypeScope="" ma:versionID="c5d9ae638aacd827c000f956d9282e7b">
  <xsd:schema xmlns:xsd="http://www.w3.org/2001/XMLSchema" xmlns:xs="http://www.w3.org/2001/XMLSchema" xmlns:p="http://schemas.microsoft.com/office/2006/metadata/properties" xmlns:ns3="95fdb931-529c-4eb8-b709-8c09b7586d06" xmlns:ns4="294c01a4-1d8f-41a5-90d4-3cffa4ea767c" targetNamespace="http://schemas.microsoft.com/office/2006/metadata/properties" ma:root="true" ma:fieldsID="549e714c482a8c384c74fbab2497163f" ns3:_="" ns4:_="">
    <xsd:import namespace="95fdb931-529c-4eb8-b709-8c09b7586d06"/>
    <xsd:import namespace="294c01a4-1d8f-41a5-90d4-3cffa4ea767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fdb931-529c-4eb8-b709-8c09b7586d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94c01a4-1d8f-41a5-90d4-3cffa4ea767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C12D58E-D41A-4C2C-8241-A826F3A88D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fdb931-529c-4eb8-b709-8c09b7586d06"/>
    <ds:schemaRef ds:uri="294c01a4-1d8f-41a5-90d4-3cffa4ea767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6496388-064B-42CB-B433-688BF45A261F}">
  <ds:schemaRefs>
    <ds:schemaRef ds:uri="http://schemas.microsoft.com/sharepoint/v3/contenttype/forms"/>
  </ds:schemaRefs>
</ds:datastoreItem>
</file>

<file path=customXml/itemProps3.xml><?xml version="1.0" encoding="utf-8"?>
<ds:datastoreItem xmlns:ds="http://schemas.openxmlformats.org/officeDocument/2006/customXml" ds:itemID="{44A5C571-7095-416A-8C3E-72D3A9F28E17}">
  <ds:schemaRefs>
    <ds:schemaRef ds:uri="http://purl.org/dc/elements/1.1/"/>
    <ds:schemaRef ds:uri="http://purl.org/dc/terms/"/>
    <ds:schemaRef ds:uri="294c01a4-1d8f-41a5-90d4-3cffa4ea767c"/>
    <ds:schemaRef ds:uri="http://schemas.openxmlformats.org/package/2006/metadata/core-properties"/>
    <ds:schemaRef ds:uri="95fdb931-529c-4eb8-b709-8c09b7586d06"/>
    <ds:schemaRef ds:uri="http://purl.org/dc/dcmitype/"/>
    <ds:schemaRef ds:uri="http://www.w3.org/XML/1998/namespace"/>
    <ds:schemaRef ds:uri="http://schemas.microsoft.com/office/2006/metadata/properties"/>
    <ds:schemaRef ds:uri="http://schemas.microsoft.com/office/2006/documentManagement/typ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929 RedDog_Concern PPT Template_Arial_169_V2</Template>
  <TotalTime>861</TotalTime>
  <Words>1040</Words>
  <Application>Microsoft Office PowerPoint</Application>
  <PresentationFormat>Widescreen</PresentationFormat>
  <Paragraphs>123</Paragraphs>
  <Slides>13</Slides>
  <Notes>9</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IBM Plex Sans</vt:lpstr>
      <vt:lpstr>System Font Regular</vt:lpstr>
      <vt:lpstr>Office Theme</vt:lpstr>
      <vt:lpstr>Someone Like Me </vt:lpstr>
      <vt:lpstr>How to use this presentation</vt:lpstr>
      <vt:lpstr>Who we are</vt:lpstr>
      <vt:lpstr>Where do we work?</vt:lpstr>
      <vt:lpstr>PowerPoint Presentation</vt:lpstr>
      <vt:lpstr>Life in Malawi</vt:lpstr>
      <vt:lpstr>Life in Malawi for children like Grace   </vt:lpstr>
      <vt:lpstr>PowerPoint Presentation</vt:lpstr>
      <vt:lpstr>PowerPoint Presentation</vt:lpstr>
      <vt:lpstr>Activity Time!</vt:lpstr>
      <vt:lpstr>Learn More about Malawi!</vt:lpstr>
      <vt:lpstr>Get In touch!</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Noeleen Doyle</dc:creator>
  <cp:lastModifiedBy>Noeleen Doyle</cp:lastModifiedBy>
  <cp:revision>78</cp:revision>
  <dcterms:created xsi:type="dcterms:W3CDTF">2020-03-26T11:46:55Z</dcterms:created>
  <dcterms:modified xsi:type="dcterms:W3CDTF">2020-04-24T10:40:18Z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0x010100CE249F385C98324F946826824823A2D5</vt:lpwstr>
  </property>
</Properties>
</file>