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9"/>
  </p:notesMasterIdLst>
  <p:sldIdLst>
    <p:sldId id="260" r:id="rId5"/>
    <p:sldId id="272" r:id="rId6"/>
    <p:sldId id="280" r:id="rId7"/>
    <p:sldId id="264" r:id="rId8"/>
    <p:sldId id="268" r:id="rId9"/>
    <p:sldId id="270" r:id="rId10"/>
    <p:sldId id="275" r:id="rId11"/>
    <p:sldId id="271" r:id="rId12"/>
    <p:sldId id="277" r:id="rId13"/>
    <p:sldId id="276" r:id="rId14"/>
    <p:sldId id="274" r:id="rId15"/>
    <p:sldId id="281" r:id="rId16"/>
    <p:sldId id="279" r:id="rId17"/>
    <p:sldId id="26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ire Marshall" initials="CM" lastIdx="4" clrIdx="0">
    <p:extLst>
      <p:ext uri="{19B8F6BF-5375-455C-9EA6-DF929625EA0E}">
        <p15:presenceInfo xmlns:p15="http://schemas.microsoft.com/office/powerpoint/2012/main" userId="S-1-5-21-1314936129-2815895391-1036861029-769539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5D5A"/>
    <a:srgbClr val="00734A"/>
    <a:srgbClr val="231F20"/>
    <a:srgbClr val="00B5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73824" autoAdjust="0"/>
  </p:normalViewPr>
  <p:slideViewPr>
    <p:cSldViewPr snapToGrid="0" snapToObjects="1">
      <p:cViewPr varScale="1">
        <p:scale>
          <a:sx n="67" d="100"/>
          <a:sy n="67" d="100"/>
        </p:scale>
        <p:origin x="145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6D7DA6-F3EF-244A-AC47-AFADEF437993}" type="datetimeFigureOut">
              <a:rPr lang="en-US" smtClean="0"/>
              <a:t>5/1/2020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8FF72A-C526-7E4E-BE05-235838065DEA}" type="slidenum">
              <a:rPr lang="en-US" smtClean="0"/>
              <a:t>‹#›</a:t>
            </a:fld>
            <a:endParaRPr lang="en-US"/>
          </a:p>
        </p:txBody>
      </p:sp>
    </p:spTree>
    <p:extLst>
      <p:ext uri="{BB962C8B-B14F-4D97-AF65-F5344CB8AC3E}">
        <p14:creationId xmlns:p14="http://schemas.microsoft.com/office/powerpoint/2010/main" val="25212482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2</a:t>
            </a:fld>
            <a:endParaRPr lang="en-US"/>
          </a:p>
        </p:txBody>
      </p:sp>
    </p:spTree>
    <p:extLst>
      <p:ext uri="{BB962C8B-B14F-4D97-AF65-F5344CB8AC3E}">
        <p14:creationId xmlns:p14="http://schemas.microsoft.com/office/powerpoint/2010/main" val="2901342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smtClean="0">
                <a:solidFill>
                  <a:schemeClr val="tx1"/>
                </a:solidFill>
                <a:effectLst/>
                <a:latin typeface="+mn-lt"/>
                <a:ea typeface="+mn-ea"/>
                <a:cs typeface="+mn-cs"/>
              </a:rPr>
              <a:t>Programme Information</a:t>
            </a:r>
          </a:p>
          <a:p>
            <a:endParaRPr lang="en-IE" sz="1200" b="0" i="0" kern="1200" dirty="0" smtClean="0">
              <a:solidFill>
                <a:schemeClr val="tx1"/>
              </a:solidFill>
              <a:effectLst/>
              <a:latin typeface="+mn-lt"/>
              <a:ea typeface="+mn-ea"/>
              <a:cs typeface="+mn-cs"/>
            </a:endParaRPr>
          </a:p>
          <a:p>
            <a:r>
              <a:rPr lang="en-IE" dirty="0" smtClean="0"/>
              <a:t>The </a:t>
            </a:r>
            <a:r>
              <a:rPr lang="en-IE" dirty="0" smtClean="0"/>
              <a:t>latest poverty data from The World Bank indicates that 36% of people in Kenya are still living below the poverty line, while youth unemployment stands at 39%. Concern’s work is concentrated where most of Kenya’s poor live: in rural, arid and semi-arid lands in the north, as well as in the informal settlements of Nairobi. A significant proportion of Kenya’s population lacks access to basic services such as education, health, electricity and safe drinking water</a:t>
            </a:r>
          </a:p>
          <a:p>
            <a:endParaRPr lang="en-IE" dirty="0" smtClean="0"/>
          </a:p>
          <a:p>
            <a:r>
              <a:rPr lang="en-IE" dirty="0" smtClean="0"/>
              <a:t>Climate change continues to seriously impact the poor in rural areas, with Kenya regularly experiencing devastating droughts. Politically, devolution of power has been extended to county level, however implementation still faces key challenges. We are committed to addressing the root causes of poverty in urban and rural programme areas by strengthening the capacity of public service providers to meet basic needs and by enhancing the income and wellbeing of the extremely poor. </a:t>
            </a:r>
          </a:p>
          <a:p>
            <a:endParaRPr lang="en-IE" dirty="0" smtClean="0"/>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12</a:t>
            </a:fld>
            <a:endParaRPr lang="en-US"/>
          </a:p>
        </p:txBody>
      </p:sp>
    </p:spTree>
    <p:extLst>
      <p:ext uri="{BB962C8B-B14F-4D97-AF65-F5344CB8AC3E}">
        <p14:creationId xmlns:p14="http://schemas.microsoft.com/office/powerpoint/2010/main" val="2317529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13</a:t>
            </a:fld>
            <a:endParaRPr lang="en-US"/>
          </a:p>
        </p:txBody>
      </p:sp>
    </p:spTree>
    <p:extLst>
      <p:ext uri="{BB962C8B-B14F-4D97-AF65-F5344CB8AC3E}">
        <p14:creationId xmlns:p14="http://schemas.microsoft.com/office/powerpoint/2010/main" val="4014181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Click on the image to learn</a:t>
            </a:r>
            <a:r>
              <a:rPr lang="en-IE" baseline="0" dirty="0" smtClean="0"/>
              <a:t> more and watch a video about Concern’s work!</a:t>
            </a:r>
          </a:p>
          <a:p>
            <a:endParaRPr lang="en-IE" dirty="0" smtClean="0"/>
          </a:p>
          <a:p>
            <a:r>
              <a:rPr lang="en-IE" dirty="0" smtClean="0"/>
              <a:t>Concern focuses on 5 essential areas in order to fulfil the basic needs of people in the world’s poorest countries.</a:t>
            </a:r>
          </a:p>
          <a:p>
            <a:endParaRPr lang="en-IE" dirty="0" smtClean="0"/>
          </a:p>
          <a:p>
            <a:r>
              <a:rPr lang="en-IE" dirty="0" smtClean="0"/>
              <a:t>24 million people reached in 2018.</a:t>
            </a:r>
          </a:p>
          <a:p>
            <a:r>
              <a:rPr lang="en-IE" dirty="0" smtClean="0"/>
              <a:t>11.5m reached in emergency responses - </a:t>
            </a:r>
            <a:r>
              <a:rPr lang="en-IE" sz="1200" kern="1200" dirty="0" smtClean="0">
                <a:solidFill>
                  <a:schemeClr val="tx1"/>
                </a:solidFill>
                <a:effectLst/>
                <a:latin typeface="+mn-lt"/>
                <a:ea typeface="+mn-ea"/>
                <a:cs typeface="+mn-cs"/>
              </a:rPr>
              <a:t>In 2018 Concern responded to 66 emergencies in 20 countries</a:t>
            </a:r>
          </a:p>
          <a:p>
            <a:r>
              <a:rPr lang="en-IE" dirty="0" smtClean="0"/>
              <a:t>17.6 m people reached through our health interventions </a:t>
            </a:r>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3</a:t>
            </a:fld>
            <a:endParaRPr lang="en-US"/>
          </a:p>
        </p:txBody>
      </p:sp>
    </p:spTree>
    <p:extLst>
      <p:ext uri="{BB962C8B-B14F-4D97-AF65-F5344CB8AC3E}">
        <p14:creationId xmlns:p14="http://schemas.microsoft.com/office/powerpoint/2010/main" val="300395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As of Jan 2020 Concern works</a:t>
            </a:r>
            <a:r>
              <a:rPr lang="en-IE" baseline="0" dirty="0" smtClean="0"/>
              <a:t> in 23 countries. </a:t>
            </a:r>
          </a:p>
          <a:p>
            <a:endParaRPr lang="en-IE" baseline="0" dirty="0" smtClean="0"/>
          </a:p>
          <a:p>
            <a:r>
              <a:rPr lang="en-IE" baseline="0" dirty="0" smtClean="0"/>
              <a:t>Middle East – Lebanon, Syria, Turkey, </a:t>
            </a:r>
            <a:r>
              <a:rPr lang="en-IE" b="0" baseline="0" dirty="0" smtClean="0"/>
              <a:t>Iraq</a:t>
            </a:r>
            <a:r>
              <a:rPr lang="en-IE" b="1" baseline="0" dirty="0" smtClean="0"/>
              <a:t> </a:t>
            </a:r>
          </a:p>
          <a:p>
            <a:r>
              <a:rPr lang="en-IE" baseline="0" dirty="0" smtClean="0"/>
              <a:t>Caribbean – Haiti</a:t>
            </a:r>
          </a:p>
          <a:p>
            <a:r>
              <a:rPr lang="en-IE" baseline="0" dirty="0" smtClean="0"/>
              <a:t>Asia – Afghanistan, Bangladesh DPRK (North Korea) Pakistan</a:t>
            </a:r>
          </a:p>
          <a:p>
            <a:r>
              <a:rPr lang="en-IE" baseline="0" dirty="0" smtClean="0"/>
              <a:t>Africa – Burundi, Central African Republic, Chad, DRC, Ethiopia, Kenya, Liberia, Malawi. Niger, Republic of Sudan, Rwanda, Sierra Leone, Somalia and South Sudan </a:t>
            </a:r>
          </a:p>
          <a:p>
            <a:endParaRPr lang="en-IE" baseline="0" dirty="0" smtClean="0"/>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4</a:t>
            </a:fld>
            <a:endParaRPr lang="en-US"/>
          </a:p>
        </p:txBody>
      </p:sp>
    </p:spTree>
    <p:extLst>
      <p:ext uri="{BB962C8B-B14F-4D97-AF65-F5344CB8AC3E}">
        <p14:creationId xmlns:p14="http://schemas.microsoft.com/office/powerpoint/2010/main" val="4226203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6</a:t>
            </a:fld>
            <a:endParaRPr lang="en-US"/>
          </a:p>
        </p:txBody>
      </p:sp>
    </p:spTree>
    <p:extLst>
      <p:ext uri="{BB962C8B-B14F-4D97-AF65-F5344CB8AC3E}">
        <p14:creationId xmlns:p14="http://schemas.microsoft.com/office/powerpoint/2010/main" val="3145805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They </a:t>
            </a:r>
            <a:r>
              <a:rPr lang="en-IE" dirty="0" smtClean="0"/>
              <a:t>are friends from the village of </a:t>
            </a:r>
            <a:r>
              <a:rPr lang="en-IE" dirty="0" err="1" smtClean="0"/>
              <a:t>Locheredome</a:t>
            </a:r>
            <a:r>
              <a:rPr lang="en-IE" dirty="0" smtClean="0"/>
              <a:t>, Turkana, </a:t>
            </a:r>
            <a:r>
              <a:rPr lang="en-IE" dirty="0" err="1" smtClean="0"/>
              <a:t>Nothern</a:t>
            </a:r>
            <a:r>
              <a:rPr lang="en-IE" dirty="0" smtClean="0"/>
              <a:t> Kenya.</a:t>
            </a:r>
          </a:p>
          <a:p>
            <a:endParaRPr lang="en-IE" dirty="0" smtClean="0"/>
          </a:p>
          <a:p>
            <a:r>
              <a:rPr lang="en-IE" dirty="0" smtClean="0"/>
              <a:t>Their time is spent playing and helping their mothers with the chores like collecting fire wood.</a:t>
            </a:r>
          </a:p>
          <a:p>
            <a:endParaRPr lang="en-IE" dirty="0" smtClean="0"/>
          </a:p>
          <a:p>
            <a:r>
              <a:rPr lang="en-IE" dirty="0" smtClean="0"/>
              <a:t>All these children are malnourished or close to it but even in their circumstances, they still manage to see the bright side of life.</a:t>
            </a:r>
          </a:p>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7</a:t>
            </a:fld>
            <a:endParaRPr lang="en-US"/>
          </a:p>
        </p:txBody>
      </p:sp>
    </p:spTree>
    <p:extLst>
      <p:ext uri="{BB962C8B-B14F-4D97-AF65-F5344CB8AC3E}">
        <p14:creationId xmlns:p14="http://schemas.microsoft.com/office/powerpoint/2010/main" val="1894793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aseline="0" dirty="0" smtClean="0"/>
              <a:t>Royal wedding photographer and Concern ambassador Alexi </a:t>
            </a:r>
            <a:r>
              <a:rPr lang="en-IE" baseline="0" dirty="0" err="1" smtClean="0"/>
              <a:t>Lubomirski</a:t>
            </a:r>
            <a:r>
              <a:rPr lang="en-IE" baseline="0" dirty="0" smtClean="0"/>
              <a:t> visited our education and nutrition programmes in Kenya. </a:t>
            </a:r>
          </a:p>
          <a:p>
            <a:r>
              <a:rPr lang="en-IE" baseline="0" dirty="0" smtClean="0"/>
              <a:t>This video shows the inspiring people he met in Nairobi</a:t>
            </a:r>
          </a:p>
        </p:txBody>
      </p:sp>
      <p:sp>
        <p:nvSpPr>
          <p:cNvPr id="4" name="Slide Number Placeholder 3"/>
          <p:cNvSpPr>
            <a:spLocks noGrp="1"/>
          </p:cNvSpPr>
          <p:nvPr>
            <p:ph type="sldNum" sz="quarter" idx="10"/>
          </p:nvPr>
        </p:nvSpPr>
        <p:spPr/>
        <p:txBody>
          <a:bodyPr/>
          <a:lstStyle/>
          <a:p>
            <a:fld id="{A78FF72A-C526-7E4E-BE05-235838065DEA}" type="slidenum">
              <a:rPr lang="en-US" smtClean="0"/>
              <a:t>8</a:t>
            </a:fld>
            <a:endParaRPr lang="en-US"/>
          </a:p>
        </p:txBody>
      </p:sp>
    </p:spTree>
    <p:extLst>
      <p:ext uri="{BB962C8B-B14F-4D97-AF65-F5344CB8AC3E}">
        <p14:creationId xmlns:p14="http://schemas.microsoft.com/office/powerpoint/2010/main" val="1626717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All photos</a:t>
            </a:r>
            <a:r>
              <a:rPr lang="en-IE" baseline="0" dirty="0" smtClean="0"/>
              <a:t> </a:t>
            </a:r>
          </a:p>
          <a:p>
            <a:r>
              <a:rPr lang="en-IE" sz="1200" b="0" i="0" u="none" strike="noStrike" kern="1200" baseline="0" dirty="0" smtClean="0">
                <a:solidFill>
                  <a:schemeClr val="tx1"/>
                </a:solidFill>
                <a:latin typeface="+mn-lt"/>
                <a:ea typeface="+mn-ea"/>
                <a:cs typeface="+mn-cs"/>
              </a:rPr>
              <a:t>Kenya July 2019 Gavin Douglas </a:t>
            </a:r>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9</a:t>
            </a:fld>
            <a:endParaRPr lang="en-US"/>
          </a:p>
        </p:txBody>
      </p:sp>
    </p:spTree>
    <p:extLst>
      <p:ext uri="{BB962C8B-B14F-4D97-AF65-F5344CB8AC3E}">
        <p14:creationId xmlns:p14="http://schemas.microsoft.com/office/powerpoint/2010/main" val="2921706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smtClean="0"/>
          </a:p>
          <a:p>
            <a:r>
              <a:rPr lang="en-IE" dirty="0" smtClean="0"/>
              <a:t>All photos </a:t>
            </a:r>
          </a:p>
          <a:p>
            <a:r>
              <a:rPr lang="en-IE" dirty="0" smtClean="0"/>
              <a:t>Kenya July 2019 Gavin Douglas </a:t>
            </a:r>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10</a:t>
            </a:fld>
            <a:endParaRPr lang="en-US"/>
          </a:p>
        </p:txBody>
      </p:sp>
    </p:spTree>
    <p:extLst>
      <p:ext uri="{BB962C8B-B14F-4D97-AF65-F5344CB8AC3E}">
        <p14:creationId xmlns:p14="http://schemas.microsoft.com/office/powerpoint/2010/main" val="38770379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A78FF72A-C526-7E4E-BE05-235838065DEA}" type="slidenum">
              <a:rPr lang="en-US" smtClean="0"/>
              <a:t>11</a:t>
            </a:fld>
            <a:endParaRPr lang="en-US"/>
          </a:p>
        </p:txBody>
      </p:sp>
    </p:spTree>
    <p:extLst>
      <p:ext uri="{BB962C8B-B14F-4D97-AF65-F5344CB8AC3E}">
        <p14:creationId xmlns:p14="http://schemas.microsoft.com/office/powerpoint/2010/main" val="15021913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753C8-8B6F-B544-A99D-839DD5E6BF69}"/>
              </a:ext>
            </a:extLst>
          </p:cNvPr>
          <p:cNvSpPr>
            <a:spLocks noGrp="1"/>
          </p:cNvSpPr>
          <p:nvPr>
            <p:ph type="ctrTitle"/>
          </p:nvPr>
        </p:nvSpPr>
        <p:spPr>
          <a:xfrm>
            <a:off x="1116000" y="2570400"/>
            <a:ext cx="7779600" cy="2402653"/>
          </a:xfrm>
          <a:noFill/>
        </p:spPr>
        <p:txBody>
          <a:bodyPr anchor="t" anchorCtr="0">
            <a:noAutofit/>
          </a:bodyPr>
          <a:lstStyle>
            <a:lvl1pPr algn="l">
              <a:defRPr sz="7800" baseline="0">
                <a:solidFill>
                  <a:schemeClr val="bg1"/>
                </a:solidFill>
                <a:latin typeface="Arial" panose="020B0604020202020204" pitchFamily="34" charset="0"/>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BBFA4ED0-E42D-1549-9FB0-9ABE201EE4EA}"/>
              </a:ext>
            </a:extLst>
          </p:cNvPr>
          <p:cNvSpPr>
            <a:spLocks noGrp="1"/>
          </p:cNvSpPr>
          <p:nvPr>
            <p:ph type="subTitle" idx="1"/>
          </p:nvPr>
        </p:nvSpPr>
        <p:spPr>
          <a:xfrm>
            <a:off x="1116000" y="4672800"/>
            <a:ext cx="7779600" cy="482400"/>
          </a:xfrm>
        </p:spPr>
        <p:txBody>
          <a:bodyPr>
            <a:noAutofit/>
          </a:bodyPr>
          <a:lstStyle>
            <a:lvl1pPr marL="0" indent="0" algn="l">
              <a:buNone/>
              <a:defRPr sz="3700" baseline="0">
                <a:solidFill>
                  <a:srgbClr val="00B5AD"/>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8" name="Text Placeholder 7">
            <a:extLst>
              <a:ext uri="{FF2B5EF4-FFF2-40B4-BE49-F238E27FC236}">
                <a16:creationId xmlns:a16="http://schemas.microsoft.com/office/drawing/2014/main" id="{FB01ABBB-61C7-A349-8C62-0881959C7938}"/>
              </a:ext>
            </a:extLst>
          </p:cNvPr>
          <p:cNvSpPr>
            <a:spLocks noGrp="1"/>
          </p:cNvSpPr>
          <p:nvPr>
            <p:ph type="body" sz="quarter" idx="10"/>
          </p:nvPr>
        </p:nvSpPr>
        <p:spPr>
          <a:xfrm>
            <a:off x="1116000" y="5155200"/>
            <a:ext cx="5004886" cy="619958"/>
          </a:xfrm>
        </p:spPr>
        <p:txBody>
          <a:bodyPr>
            <a:normAutofit/>
          </a:bodyPr>
          <a:lstStyle>
            <a:lvl1pPr marL="0" indent="0">
              <a:buNone/>
              <a:defRPr sz="2280" b="0" baseline="0">
                <a:solidFill>
                  <a:srgbClr val="00B5AD"/>
                </a:solidFill>
                <a:latin typeface="Arial" panose="020B0604020202020204" pitchFamily="34" charset="0"/>
              </a:defRPr>
            </a:lvl1pPr>
          </a:lstStyle>
          <a:p>
            <a:pPr lvl="0"/>
            <a:r>
              <a:rPr lang="en-US" smtClean="0"/>
              <a:t>Edit Master text styles</a:t>
            </a:r>
          </a:p>
        </p:txBody>
      </p:sp>
    </p:spTree>
    <p:extLst>
      <p:ext uri="{BB962C8B-B14F-4D97-AF65-F5344CB8AC3E}">
        <p14:creationId xmlns:p14="http://schemas.microsoft.com/office/powerpoint/2010/main" val="936995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9106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085BD50-D707-D044-ADB9-21318C76EEA1}"/>
              </a:ext>
            </a:extLst>
          </p:cNvPr>
          <p:cNvSpPr>
            <a:spLocks noGrp="1"/>
          </p:cNvSpPr>
          <p:nvPr>
            <p:ph type="title" hasCustomPrompt="1"/>
          </p:nvPr>
        </p:nvSpPr>
        <p:spPr>
          <a:xfrm>
            <a:off x="7092000" y="4572000"/>
            <a:ext cx="4608000" cy="640800"/>
          </a:xfrm>
          <a:noFill/>
        </p:spPr>
        <p:txBody>
          <a:bodyPr lIns="90000" anchor="t" anchorCtr="0">
            <a:normAutofit/>
          </a:bodyPr>
          <a:lstStyle>
            <a:lvl1pPr>
              <a:defRPr sz="2900" baseline="0">
                <a:solidFill>
                  <a:schemeClr val="bg1"/>
                </a:solidFill>
                <a:latin typeface="Arial" panose="020B0604020202020204" pitchFamily="34" charset="0"/>
              </a:defRPr>
            </a:lvl1pPr>
          </a:lstStyle>
          <a:p>
            <a:r>
              <a:rPr lang="en-US" dirty="0"/>
              <a:t>CLICK TO EDIT MASTER TITLE STYLE</a:t>
            </a:r>
          </a:p>
        </p:txBody>
      </p:sp>
      <p:sp>
        <p:nvSpPr>
          <p:cNvPr id="10" name="Date Placeholder 9">
            <a:extLst>
              <a:ext uri="{FF2B5EF4-FFF2-40B4-BE49-F238E27FC236}">
                <a16:creationId xmlns:a16="http://schemas.microsoft.com/office/drawing/2014/main" id="{61808402-1E41-3543-A3F6-D1DBEE7ED840}"/>
              </a:ext>
            </a:extLst>
          </p:cNvPr>
          <p:cNvSpPr>
            <a:spLocks noGrp="1"/>
          </p:cNvSpPr>
          <p:nvPr>
            <p:ph type="dt" sz="half" idx="10"/>
          </p:nvPr>
        </p:nvSpPr>
        <p:spPr>
          <a:xfrm>
            <a:off x="7092000" y="5958483"/>
            <a:ext cx="2743200" cy="365125"/>
          </a:xfrm>
        </p:spPr>
        <p:txBody>
          <a:bodyPr/>
          <a:lstStyle>
            <a:lvl1pPr>
              <a:defRPr sz="1400" baseline="0">
                <a:solidFill>
                  <a:srgbClr val="00B5AD"/>
                </a:solidFill>
                <a:latin typeface="Arial" panose="020B0604020202020204" pitchFamily="34" charset="0"/>
              </a:defRPr>
            </a:lvl1pPr>
          </a:lstStyle>
          <a:p>
            <a:endParaRPr lang="en-US" dirty="0"/>
          </a:p>
        </p:txBody>
      </p:sp>
      <p:sp>
        <p:nvSpPr>
          <p:cNvPr id="11" name="Footer Placeholder 10">
            <a:extLst>
              <a:ext uri="{FF2B5EF4-FFF2-40B4-BE49-F238E27FC236}">
                <a16:creationId xmlns:a16="http://schemas.microsoft.com/office/drawing/2014/main" id="{0D3A545F-A81A-8643-922E-C9E72FB9C846}"/>
              </a:ext>
            </a:extLst>
          </p:cNvPr>
          <p:cNvSpPr>
            <a:spLocks noGrp="1"/>
          </p:cNvSpPr>
          <p:nvPr>
            <p:ph type="ftr" sz="quarter" idx="11"/>
          </p:nvPr>
        </p:nvSpPr>
        <p:spPr>
          <a:xfrm>
            <a:off x="7092000" y="6468644"/>
            <a:ext cx="4114800" cy="365125"/>
          </a:xfrm>
        </p:spPr>
        <p:txBody>
          <a:bodyPr/>
          <a:lstStyle>
            <a:lvl1pPr algn="l">
              <a:defRPr baseline="0">
                <a:latin typeface="Arial" panose="020B0604020202020204" pitchFamily="34" charset="0"/>
              </a:defRPr>
            </a:lvl1pPr>
          </a:lstStyle>
          <a:p>
            <a:endParaRPr lang="en-US" dirty="0"/>
          </a:p>
        </p:txBody>
      </p:sp>
      <p:sp>
        <p:nvSpPr>
          <p:cNvPr id="12" name="Slide Number Placeholder 11">
            <a:extLst>
              <a:ext uri="{FF2B5EF4-FFF2-40B4-BE49-F238E27FC236}">
                <a16:creationId xmlns:a16="http://schemas.microsoft.com/office/drawing/2014/main" id="{8282A22A-8B1C-564C-A7A6-AE6D34530E82}"/>
              </a:ext>
            </a:extLst>
          </p:cNvPr>
          <p:cNvSpPr>
            <a:spLocks noGrp="1"/>
          </p:cNvSpPr>
          <p:nvPr>
            <p:ph type="sldNum" sz="quarter" idx="12"/>
          </p:nvPr>
        </p:nvSpPr>
        <p:spPr>
          <a:xfrm>
            <a:off x="11273742" y="6468644"/>
            <a:ext cx="426258" cy="365125"/>
          </a:xfrm>
        </p:spPr>
        <p:txBody>
          <a:bodyPr/>
          <a:lstStyle>
            <a:lvl1pPr>
              <a:defRPr baseline="0">
                <a:latin typeface="Arial" panose="020B0604020202020204" pitchFamily="34" charset="0"/>
              </a:defRPr>
            </a:lvl1pPr>
          </a:lstStyle>
          <a:p>
            <a:fld id="{64551B6F-14D3-7D44-B4BD-AA69967303FB}" type="slidenum">
              <a:rPr lang="en-US" smtClean="0"/>
              <a:pPr/>
              <a:t>‹#›</a:t>
            </a:fld>
            <a:endParaRPr lang="en-US" dirty="0"/>
          </a:p>
        </p:txBody>
      </p:sp>
      <p:sp>
        <p:nvSpPr>
          <p:cNvPr id="14" name="Content Placeholder 13">
            <a:extLst>
              <a:ext uri="{FF2B5EF4-FFF2-40B4-BE49-F238E27FC236}">
                <a16:creationId xmlns:a16="http://schemas.microsoft.com/office/drawing/2014/main" id="{3DC2B869-A63F-FF47-A01B-8BA5A5D924E6}"/>
              </a:ext>
            </a:extLst>
          </p:cNvPr>
          <p:cNvSpPr>
            <a:spLocks noGrp="1"/>
          </p:cNvSpPr>
          <p:nvPr>
            <p:ph sz="quarter" idx="13" hasCustomPrompt="1"/>
          </p:nvPr>
        </p:nvSpPr>
        <p:spPr>
          <a:xfrm>
            <a:off x="7092001" y="5050755"/>
            <a:ext cx="4608000" cy="636172"/>
          </a:xfrm>
        </p:spPr>
        <p:txBody>
          <a:bodyPr/>
          <a:lstStyle>
            <a:lvl1pPr marL="0" indent="0">
              <a:buNone/>
              <a:defRPr b="0" baseline="0">
                <a:solidFill>
                  <a:schemeClr val="bg1"/>
                </a:solidFill>
                <a:latin typeface="Arial" panose="020B0604020202020204" pitchFamily="34" charset="0"/>
              </a:defRPr>
            </a:lvl1pPr>
            <a:lvl2pPr marL="457200" indent="0">
              <a:buNone/>
              <a:defRPr b="0">
                <a:solidFill>
                  <a:schemeClr val="bg1"/>
                </a:solidFill>
              </a:defRPr>
            </a:lvl2pPr>
            <a:lvl3pPr marL="914400" indent="0">
              <a:buNone/>
              <a:defRPr b="0">
                <a:solidFill>
                  <a:schemeClr val="bg1"/>
                </a:solidFill>
              </a:defRPr>
            </a:lvl3pPr>
            <a:lvl4pPr marL="1371600" indent="0">
              <a:buNone/>
              <a:defRPr b="0">
                <a:solidFill>
                  <a:schemeClr val="bg1"/>
                </a:solidFill>
              </a:defRPr>
            </a:lvl4pPr>
            <a:lvl5pPr marL="1828800" indent="0">
              <a:buNone/>
              <a:defRPr b="0">
                <a:solidFill>
                  <a:schemeClr val="bg1"/>
                </a:solidFill>
              </a:defRPr>
            </a:lvl5pPr>
          </a:lstStyle>
          <a:p>
            <a:pPr lvl="0"/>
            <a:r>
              <a:rPr lang="en-US" dirty="0"/>
              <a:t>CLICK TO EDIT MASTER TEXT STYLES</a:t>
            </a:r>
          </a:p>
        </p:txBody>
      </p:sp>
      <p:sp>
        <p:nvSpPr>
          <p:cNvPr id="18" name="Text Placeholder 17">
            <a:extLst>
              <a:ext uri="{FF2B5EF4-FFF2-40B4-BE49-F238E27FC236}">
                <a16:creationId xmlns:a16="http://schemas.microsoft.com/office/drawing/2014/main" id="{93461199-36C8-344E-9772-0442BDC21C60}"/>
              </a:ext>
            </a:extLst>
          </p:cNvPr>
          <p:cNvSpPr>
            <a:spLocks noGrp="1"/>
          </p:cNvSpPr>
          <p:nvPr>
            <p:ph type="body" sz="quarter" idx="14"/>
          </p:nvPr>
        </p:nvSpPr>
        <p:spPr>
          <a:xfrm>
            <a:off x="7092000" y="5693150"/>
            <a:ext cx="3762515" cy="365125"/>
          </a:xfrm>
        </p:spPr>
        <p:txBody>
          <a:bodyPr>
            <a:normAutofit/>
          </a:bodyPr>
          <a:lstStyle>
            <a:lvl1pPr marL="0" indent="0">
              <a:buNone/>
              <a:defRPr sz="1400" baseline="0">
                <a:solidFill>
                  <a:srgbClr val="00B5AD"/>
                </a:solidFill>
                <a:latin typeface="Arial" panose="020B0604020202020204" pitchFamily="34" charset="0"/>
              </a:defRPr>
            </a:lvl1pPr>
          </a:lstStyle>
          <a:p>
            <a:pPr lvl="0"/>
            <a:r>
              <a:rPr lang="en-US" smtClean="0"/>
              <a:t>Edit Master text styles</a:t>
            </a:r>
          </a:p>
        </p:txBody>
      </p:sp>
      <p:sp>
        <p:nvSpPr>
          <p:cNvPr id="3" name="Picture Placeholder 2">
            <a:extLst>
              <a:ext uri="{FF2B5EF4-FFF2-40B4-BE49-F238E27FC236}">
                <a16:creationId xmlns:a16="http://schemas.microsoft.com/office/drawing/2014/main" id="{96CA5401-AA3A-134C-AD87-AE30C5DB0757}"/>
              </a:ext>
            </a:extLst>
          </p:cNvPr>
          <p:cNvSpPr>
            <a:spLocks noGrp="1"/>
          </p:cNvSpPr>
          <p:nvPr>
            <p:ph type="pic" sz="quarter" idx="15"/>
          </p:nvPr>
        </p:nvSpPr>
        <p:spPr>
          <a:xfrm>
            <a:off x="0" y="0"/>
            <a:ext cx="5476446" cy="6858000"/>
          </a:xfrm>
          <a:custGeom>
            <a:avLst/>
            <a:gdLst>
              <a:gd name="connsiteX0" fmla="*/ 0 w 5473700"/>
              <a:gd name="connsiteY0" fmla="*/ 0 h 6858000"/>
              <a:gd name="connsiteX1" fmla="*/ 4561398 w 5473700"/>
              <a:gd name="connsiteY1" fmla="*/ 0 h 6858000"/>
              <a:gd name="connsiteX2" fmla="*/ 5473700 w 5473700"/>
              <a:gd name="connsiteY2" fmla="*/ 912302 h 6858000"/>
              <a:gd name="connsiteX3" fmla="*/ 5473700 w 5473700"/>
              <a:gd name="connsiteY3" fmla="*/ 6858000 h 6858000"/>
              <a:gd name="connsiteX4" fmla="*/ 0 w 5473700"/>
              <a:gd name="connsiteY4" fmla="*/ 6858000 h 6858000"/>
              <a:gd name="connsiteX5" fmla="*/ 0 w 5473700"/>
              <a:gd name="connsiteY5" fmla="*/ 0 h 6858000"/>
              <a:gd name="connsiteX0" fmla="*/ 0 w 5473700"/>
              <a:gd name="connsiteY0" fmla="*/ 0 h 6858000"/>
              <a:gd name="connsiteX1" fmla="*/ 4561398 w 5473700"/>
              <a:gd name="connsiteY1" fmla="*/ 0 h 6858000"/>
              <a:gd name="connsiteX2" fmla="*/ 5145088 w 5473700"/>
              <a:gd name="connsiteY2" fmla="*/ 3826952 h 6858000"/>
              <a:gd name="connsiteX3" fmla="*/ 5473700 w 5473700"/>
              <a:gd name="connsiteY3" fmla="*/ 6858000 h 6858000"/>
              <a:gd name="connsiteX4" fmla="*/ 0 w 5473700"/>
              <a:gd name="connsiteY4" fmla="*/ 6858000 h 6858000"/>
              <a:gd name="connsiteX5" fmla="*/ 0 w 5473700"/>
              <a:gd name="connsiteY5" fmla="*/ 0 h 6858000"/>
              <a:gd name="connsiteX0" fmla="*/ 0 w 5473700"/>
              <a:gd name="connsiteY0" fmla="*/ 0 h 6858000"/>
              <a:gd name="connsiteX1" fmla="*/ 4418523 w 5473700"/>
              <a:gd name="connsiteY1" fmla="*/ 0 h 6858000"/>
              <a:gd name="connsiteX2" fmla="*/ 5145088 w 5473700"/>
              <a:gd name="connsiteY2" fmla="*/ 3826952 h 6858000"/>
              <a:gd name="connsiteX3" fmla="*/ 5473700 w 5473700"/>
              <a:gd name="connsiteY3" fmla="*/ 6858000 h 6858000"/>
              <a:gd name="connsiteX4" fmla="*/ 0 w 5473700"/>
              <a:gd name="connsiteY4" fmla="*/ 6858000 h 6858000"/>
              <a:gd name="connsiteX5" fmla="*/ 0 w 5473700"/>
              <a:gd name="connsiteY5" fmla="*/ 0 h 6858000"/>
              <a:gd name="connsiteX0" fmla="*/ 0 w 5473700"/>
              <a:gd name="connsiteY0" fmla="*/ 0 h 6858000"/>
              <a:gd name="connsiteX1" fmla="*/ 4418523 w 5473700"/>
              <a:gd name="connsiteY1" fmla="*/ 0 h 6858000"/>
              <a:gd name="connsiteX2" fmla="*/ 5145088 w 5473700"/>
              <a:gd name="connsiteY2" fmla="*/ 3826952 h 6858000"/>
              <a:gd name="connsiteX3" fmla="*/ 5473700 w 5473700"/>
              <a:gd name="connsiteY3" fmla="*/ 6858000 h 6858000"/>
              <a:gd name="connsiteX4" fmla="*/ 0 w 5473700"/>
              <a:gd name="connsiteY4" fmla="*/ 6858000 h 6858000"/>
              <a:gd name="connsiteX5" fmla="*/ 0 w 5473700"/>
              <a:gd name="connsiteY5" fmla="*/ 0 h 6858000"/>
              <a:gd name="connsiteX0" fmla="*/ 0 w 5748261"/>
              <a:gd name="connsiteY0" fmla="*/ 0 h 6858000"/>
              <a:gd name="connsiteX1" fmla="*/ 4418523 w 5748261"/>
              <a:gd name="connsiteY1" fmla="*/ 0 h 6858000"/>
              <a:gd name="connsiteX2" fmla="*/ 5473700 w 5748261"/>
              <a:gd name="connsiteY2" fmla="*/ 6858000 h 6858000"/>
              <a:gd name="connsiteX3" fmla="*/ 0 w 5748261"/>
              <a:gd name="connsiteY3" fmla="*/ 6858000 h 6858000"/>
              <a:gd name="connsiteX4" fmla="*/ 0 w 5748261"/>
              <a:gd name="connsiteY4" fmla="*/ 0 h 6858000"/>
              <a:gd name="connsiteX0" fmla="*/ 0 w 5473700"/>
              <a:gd name="connsiteY0" fmla="*/ 0 h 6858000"/>
              <a:gd name="connsiteX1" fmla="*/ 4418523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18523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23278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23278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18522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18522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318510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0423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0423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3700"/>
              <a:gd name="connsiteY0" fmla="*/ 0 h 6858000"/>
              <a:gd name="connsiteX1" fmla="*/ 4404235 w 5473700"/>
              <a:gd name="connsiteY1" fmla="*/ 0 h 6858000"/>
              <a:gd name="connsiteX2" fmla="*/ 5473700 w 5473700"/>
              <a:gd name="connsiteY2" fmla="*/ 6858000 h 6858000"/>
              <a:gd name="connsiteX3" fmla="*/ 0 w 5473700"/>
              <a:gd name="connsiteY3" fmla="*/ 6858000 h 6858000"/>
              <a:gd name="connsiteX4" fmla="*/ 0 w 5473700"/>
              <a:gd name="connsiteY4" fmla="*/ 0 h 6858000"/>
              <a:gd name="connsiteX0" fmla="*/ 0 w 5476446"/>
              <a:gd name="connsiteY0" fmla="*/ 0 h 6858000"/>
              <a:gd name="connsiteX1" fmla="*/ 4404235 w 5476446"/>
              <a:gd name="connsiteY1" fmla="*/ 0 h 6858000"/>
              <a:gd name="connsiteX2" fmla="*/ 5473700 w 5476446"/>
              <a:gd name="connsiteY2" fmla="*/ 6858000 h 6858000"/>
              <a:gd name="connsiteX3" fmla="*/ 0 w 5476446"/>
              <a:gd name="connsiteY3" fmla="*/ 6858000 h 6858000"/>
              <a:gd name="connsiteX4" fmla="*/ 0 w 5476446"/>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446" h="6858000">
                <a:moveTo>
                  <a:pt x="0" y="0"/>
                </a:moveTo>
                <a:lnTo>
                  <a:pt x="4404235" y="0"/>
                </a:lnTo>
                <a:cubicBezTo>
                  <a:pt x="4792199" y="172447"/>
                  <a:pt x="5526978" y="6483202"/>
                  <a:pt x="5473700" y="6858000"/>
                </a:cubicBezTo>
                <a:lnTo>
                  <a:pt x="0" y="6858000"/>
                </a:lnTo>
                <a:lnTo>
                  <a:pt x="0" y="0"/>
                </a:lnTo>
                <a:close/>
              </a:path>
            </a:pathLst>
          </a:custGeom>
        </p:spPr>
        <p:txBody>
          <a:bodyPr/>
          <a:lstStyle>
            <a:lvl1pPr marL="0" indent="0">
              <a:buNone/>
              <a:defRPr/>
            </a:lvl1pPr>
          </a:lstStyle>
          <a:p>
            <a:r>
              <a:rPr lang="en-US" smtClean="0"/>
              <a:t>Click icon to add picture</a:t>
            </a:r>
            <a:endParaRPr lang="en-US" dirty="0"/>
          </a:p>
        </p:txBody>
      </p:sp>
    </p:spTree>
    <p:extLst>
      <p:ext uri="{BB962C8B-B14F-4D97-AF65-F5344CB8AC3E}">
        <p14:creationId xmlns:p14="http://schemas.microsoft.com/office/powerpoint/2010/main" val="1213916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79D2D-11A4-AD45-A52E-391910AE37D3}"/>
              </a:ext>
            </a:extLst>
          </p:cNvPr>
          <p:cNvSpPr>
            <a:spLocks noGrp="1"/>
          </p:cNvSpPr>
          <p:nvPr>
            <p:ph type="title" hasCustomPrompt="1"/>
          </p:nvPr>
        </p:nvSpPr>
        <p:spPr>
          <a:xfrm>
            <a:off x="1080000" y="3168000"/>
            <a:ext cx="6008400" cy="1562400"/>
          </a:xfrm>
          <a:noFill/>
        </p:spPr>
        <p:txBody>
          <a:bodyPr anchor="t" anchorCtr="0">
            <a:normAutofit/>
          </a:bodyPr>
          <a:lstStyle>
            <a:lvl1pPr>
              <a:lnSpc>
                <a:spcPct val="100000"/>
              </a:lnSpc>
              <a:defRPr sz="60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11BDFFFD-A19A-F249-9554-96E51464FB41}"/>
              </a:ext>
            </a:extLst>
          </p:cNvPr>
          <p:cNvSpPr>
            <a:spLocks noGrp="1"/>
          </p:cNvSpPr>
          <p:nvPr>
            <p:ph sz="half" idx="1" hasCustomPrompt="1"/>
          </p:nvPr>
        </p:nvSpPr>
        <p:spPr>
          <a:xfrm>
            <a:off x="1080000" y="4730400"/>
            <a:ext cx="6008400" cy="1288800"/>
          </a:xfrm>
        </p:spPr>
        <p:txBody>
          <a:bodyPr anchor="t" anchorCtr="0">
            <a:normAutofit/>
          </a:bodyPr>
          <a:lstStyle>
            <a:lvl1pPr marL="0" indent="0">
              <a:buNone/>
              <a:defRPr sz="3600" b="0">
                <a:solidFill>
                  <a:schemeClr val="bg1"/>
                </a:solidFill>
              </a:defRPr>
            </a:lvl1pPr>
          </a:lstStyle>
          <a:p>
            <a:pPr lvl="0"/>
            <a:r>
              <a:rPr lang="en-US" dirty="0"/>
              <a:t>CLICK TO EDIT MASTER TEXT STYLES</a:t>
            </a:r>
          </a:p>
        </p:txBody>
      </p:sp>
      <p:sp>
        <p:nvSpPr>
          <p:cNvPr id="5" name="Date Placeholder 4">
            <a:extLst>
              <a:ext uri="{FF2B5EF4-FFF2-40B4-BE49-F238E27FC236}">
                <a16:creationId xmlns:a16="http://schemas.microsoft.com/office/drawing/2014/main" id="{A90A0CE1-5D03-9F4B-88F9-9EC8D8127400}"/>
              </a:ext>
            </a:extLst>
          </p:cNvPr>
          <p:cNvSpPr>
            <a:spLocks noGrp="1"/>
          </p:cNvSpPr>
          <p:nvPr>
            <p:ph type="dt" sz="half" idx="10"/>
          </p:nvPr>
        </p:nvSpPr>
        <p:spPr>
          <a:xfrm>
            <a:off x="9000000" y="5493600"/>
            <a:ext cx="2196000" cy="273600"/>
          </a:xfrm>
          <a:noFill/>
        </p:spPr>
        <p:txBody>
          <a:bodyPr anchor="t" anchorCtr="0"/>
          <a:lstStyle>
            <a:lvl1pPr>
              <a:defRPr sz="1700">
                <a:solidFill>
                  <a:schemeClr val="bg1"/>
                </a:solidFill>
                <a:latin typeface="+mn-lt"/>
              </a:defRPr>
            </a:lvl1pPr>
          </a:lstStyle>
          <a:p>
            <a:endParaRPr lang="en-US" dirty="0"/>
          </a:p>
        </p:txBody>
      </p:sp>
      <p:sp>
        <p:nvSpPr>
          <p:cNvPr id="6" name="Footer Placeholder 5">
            <a:extLst>
              <a:ext uri="{FF2B5EF4-FFF2-40B4-BE49-F238E27FC236}">
                <a16:creationId xmlns:a16="http://schemas.microsoft.com/office/drawing/2014/main" id="{9D99C2EB-7AEE-9B43-9425-877780CD8942}"/>
              </a:ext>
            </a:extLst>
          </p:cNvPr>
          <p:cNvSpPr>
            <a:spLocks noGrp="1"/>
          </p:cNvSpPr>
          <p:nvPr>
            <p:ph type="ftr" sz="quarter" idx="11"/>
          </p:nvPr>
        </p:nvSpPr>
        <p:spPr>
          <a:xfrm>
            <a:off x="9000000" y="5220000"/>
            <a:ext cx="2196000" cy="273600"/>
          </a:xfrm>
        </p:spPr>
        <p:txBody>
          <a:bodyPr anchor="t" anchorCtr="0"/>
          <a:lstStyle>
            <a:lvl1pPr>
              <a:defRPr sz="1700" b="1">
                <a:solidFill>
                  <a:schemeClr val="bg1"/>
                </a:solidFill>
                <a:latin typeface="+mj-lt"/>
              </a:defRPr>
            </a:lvl1pPr>
          </a:lstStyle>
          <a:p>
            <a:pPr algn="l"/>
            <a:endParaRPr lang="en-US" dirty="0"/>
          </a:p>
        </p:txBody>
      </p:sp>
    </p:spTree>
    <p:extLst>
      <p:ext uri="{BB962C8B-B14F-4D97-AF65-F5344CB8AC3E}">
        <p14:creationId xmlns:p14="http://schemas.microsoft.com/office/powerpoint/2010/main" val="3560523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753C8-8B6F-B544-A99D-839DD5E6BF69}"/>
              </a:ext>
            </a:extLst>
          </p:cNvPr>
          <p:cNvSpPr>
            <a:spLocks noGrp="1"/>
          </p:cNvSpPr>
          <p:nvPr>
            <p:ph type="ctrTitle"/>
          </p:nvPr>
        </p:nvSpPr>
        <p:spPr>
          <a:xfrm>
            <a:off x="1116000" y="2570400"/>
            <a:ext cx="7779600" cy="2402653"/>
          </a:xfrm>
          <a:noFill/>
        </p:spPr>
        <p:txBody>
          <a:bodyPr anchor="t" anchorCtr="0">
            <a:noAutofit/>
          </a:bodyPr>
          <a:lstStyle>
            <a:lvl1pPr algn="l">
              <a:defRPr sz="7800">
                <a:solidFill>
                  <a:schemeClr val="bg1"/>
                </a:solidFill>
              </a:defRPr>
            </a:lvl1pPr>
          </a:lstStyle>
          <a:p>
            <a:r>
              <a:rPr lang="en-US" smtClean="0"/>
              <a:t>Click to edit Master title style</a:t>
            </a:r>
            <a:endParaRPr lang="en-US" dirty="0"/>
          </a:p>
        </p:txBody>
      </p:sp>
      <p:sp>
        <p:nvSpPr>
          <p:cNvPr id="3" name="Subtitle 2">
            <a:extLst>
              <a:ext uri="{FF2B5EF4-FFF2-40B4-BE49-F238E27FC236}">
                <a16:creationId xmlns:a16="http://schemas.microsoft.com/office/drawing/2014/main" id="{BBFA4ED0-E42D-1549-9FB0-9ABE201EE4EA}"/>
              </a:ext>
            </a:extLst>
          </p:cNvPr>
          <p:cNvSpPr>
            <a:spLocks noGrp="1"/>
          </p:cNvSpPr>
          <p:nvPr>
            <p:ph type="subTitle" idx="1"/>
          </p:nvPr>
        </p:nvSpPr>
        <p:spPr>
          <a:xfrm>
            <a:off x="1116000" y="4672800"/>
            <a:ext cx="7779600" cy="482400"/>
          </a:xfrm>
        </p:spPr>
        <p:txBody>
          <a:bodyPr>
            <a:noAutofit/>
          </a:bodyPr>
          <a:lstStyle>
            <a:lvl1pPr marL="0" indent="0" algn="l">
              <a:buNone/>
              <a:defRPr sz="3700">
                <a:solidFill>
                  <a:srgbClr val="00B5A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8" name="Text Placeholder 7">
            <a:extLst>
              <a:ext uri="{FF2B5EF4-FFF2-40B4-BE49-F238E27FC236}">
                <a16:creationId xmlns:a16="http://schemas.microsoft.com/office/drawing/2014/main" id="{FB01ABBB-61C7-A349-8C62-0881959C7938}"/>
              </a:ext>
            </a:extLst>
          </p:cNvPr>
          <p:cNvSpPr>
            <a:spLocks noGrp="1"/>
          </p:cNvSpPr>
          <p:nvPr>
            <p:ph type="body" sz="quarter" idx="10"/>
          </p:nvPr>
        </p:nvSpPr>
        <p:spPr>
          <a:xfrm>
            <a:off x="1116000" y="5155200"/>
            <a:ext cx="5004886" cy="619958"/>
          </a:xfrm>
        </p:spPr>
        <p:txBody>
          <a:bodyPr>
            <a:normAutofit/>
          </a:bodyPr>
          <a:lstStyle>
            <a:lvl1pPr marL="0" indent="0">
              <a:buNone/>
              <a:defRPr sz="2280" b="0">
                <a:solidFill>
                  <a:srgbClr val="00B5AD"/>
                </a:solidFill>
              </a:defRPr>
            </a:lvl1pPr>
          </a:lstStyle>
          <a:p>
            <a:pPr lvl="0"/>
            <a:r>
              <a:rPr lang="en-US" smtClean="0"/>
              <a:t>Edit Master text styles</a:t>
            </a:r>
          </a:p>
        </p:txBody>
      </p:sp>
    </p:spTree>
    <p:extLst>
      <p:ext uri="{BB962C8B-B14F-4D97-AF65-F5344CB8AC3E}">
        <p14:creationId xmlns:p14="http://schemas.microsoft.com/office/powerpoint/2010/main" val="2195285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8C1AE584-132D-F047-AF7F-CD57047C4F1A}"/>
              </a:ext>
            </a:extLst>
          </p:cNvPr>
          <p:cNvSpPr>
            <a:spLocks noGrp="1"/>
          </p:cNvSpPr>
          <p:nvPr>
            <p:ph sz="quarter" idx="13"/>
          </p:nvPr>
        </p:nvSpPr>
        <p:spPr>
          <a:xfrm>
            <a:off x="0" y="1954800"/>
            <a:ext cx="12193200" cy="3816000"/>
          </a:xfrm>
        </p:spPr>
        <p:txBody>
          <a:bodyPr>
            <a:normAutofit/>
          </a:bodyPr>
          <a:lstStyle>
            <a:lvl1pPr marL="0" indent="0" algn="ctr">
              <a:lnSpc>
                <a:spcPct val="100000"/>
              </a:lnSpc>
              <a:buNone/>
              <a:defRPr sz="10000" baseline="0">
                <a:solidFill>
                  <a:schemeClr val="bg1"/>
                </a:solidFill>
                <a:latin typeface="Arial" panose="020B0604020202020204" pitchFamily="34" charset="0"/>
              </a:defRPr>
            </a:lvl1pPr>
          </a:lstStyle>
          <a:p>
            <a:pPr lvl="0"/>
            <a:r>
              <a:rPr lang="en-US" smtClean="0"/>
              <a:t>Edit Master text styles</a:t>
            </a:r>
          </a:p>
        </p:txBody>
      </p:sp>
    </p:spTree>
    <p:extLst>
      <p:ext uri="{BB962C8B-B14F-4D97-AF65-F5344CB8AC3E}">
        <p14:creationId xmlns:p14="http://schemas.microsoft.com/office/powerpoint/2010/main" val="208384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D26F981-7C97-0244-8C40-D9B4F2C7C955}"/>
              </a:ext>
            </a:extLst>
          </p:cNvPr>
          <p:cNvSpPr>
            <a:spLocks noGrp="1"/>
          </p:cNvSpPr>
          <p:nvPr>
            <p:ph type="title"/>
          </p:nvPr>
        </p:nvSpPr>
        <p:spPr>
          <a:xfrm>
            <a:off x="457200" y="457200"/>
            <a:ext cx="7462800" cy="475200"/>
          </a:xfrm>
          <a:noFill/>
        </p:spPr>
        <p:txBody>
          <a:bodyPr/>
          <a:lstStyle>
            <a:lvl1pPr>
              <a:defRPr baseline="0">
                <a:solidFill>
                  <a:schemeClr val="bg1"/>
                </a:solidFill>
                <a:latin typeface="Arial" panose="020B0604020202020204" pitchFamily="34" charset="0"/>
              </a:defRPr>
            </a:lvl1pPr>
          </a:lstStyle>
          <a:p>
            <a:r>
              <a:rPr lang="en-US" smtClean="0"/>
              <a:t>Click to edit Master title style</a:t>
            </a:r>
            <a:endParaRPr lang="en-US" dirty="0"/>
          </a:p>
        </p:txBody>
      </p:sp>
      <p:sp>
        <p:nvSpPr>
          <p:cNvPr id="11" name="Content Placeholder 10">
            <a:extLst>
              <a:ext uri="{FF2B5EF4-FFF2-40B4-BE49-F238E27FC236}">
                <a16:creationId xmlns:a16="http://schemas.microsoft.com/office/drawing/2014/main" id="{74A5E312-5B6C-7040-83D7-A29533FE8CCF}"/>
              </a:ext>
            </a:extLst>
          </p:cNvPr>
          <p:cNvSpPr>
            <a:spLocks noGrp="1"/>
          </p:cNvSpPr>
          <p:nvPr>
            <p:ph sz="quarter" idx="13"/>
          </p:nvPr>
        </p:nvSpPr>
        <p:spPr>
          <a:xfrm>
            <a:off x="4096800" y="1652400"/>
            <a:ext cx="4716000" cy="2818800"/>
          </a:xfrm>
        </p:spPr>
        <p:txBody>
          <a:bodyPr/>
          <a:lstStyle>
            <a:lvl1pPr marL="342900" indent="-342900">
              <a:buFont typeface="System Font Regular"/>
              <a:buChar char="■"/>
              <a:defRPr baseline="0">
                <a:solidFill>
                  <a:schemeClr val="bg1"/>
                </a:solidFill>
                <a:latin typeface="Arial" panose="020B0604020202020204" pitchFamily="34" charset="0"/>
              </a:defRPr>
            </a:lvl1pPr>
          </a:lstStyle>
          <a:p>
            <a:pPr lvl="0"/>
            <a:r>
              <a:rPr lang="en-US" smtClean="0"/>
              <a:t>Edit Master text styles</a:t>
            </a:r>
          </a:p>
        </p:txBody>
      </p:sp>
      <p:cxnSp>
        <p:nvCxnSpPr>
          <p:cNvPr id="16" name="Straight Connector 15">
            <a:extLst>
              <a:ext uri="{FF2B5EF4-FFF2-40B4-BE49-F238E27FC236}">
                <a16:creationId xmlns:a16="http://schemas.microsoft.com/office/drawing/2014/main" id="{7CFBF7FC-942C-AE4E-BE76-561298700EB5}"/>
              </a:ext>
            </a:extLst>
          </p:cNvPr>
          <p:cNvCxnSpPr/>
          <p:nvPr userDrawn="1"/>
        </p:nvCxnSpPr>
        <p:spPr>
          <a:xfrm>
            <a:off x="457200" y="964800"/>
            <a:ext cx="10670400" cy="0"/>
          </a:xfrm>
          <a:prstGeom prst="line">
            <a:avLst/>
          </a:prstGeom>
          <a:ln w="38100">
            <a:solidFill>
              <a:srgbClr val="00B5A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89276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Bulleted Li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F651B-13F9-FA46-B2EF-2AA4A6BD61EC}"/>
              </a:ext>
            </a:extLst>
          </p:cNvPr>
          <p:cNvSpPr>
            <a:spLocks noGrp="1"/>
          </p:cNvSpPr>
          <p:nvPr>
            <p:ph type="title"/>
          </p:nvPr>
        </p:nvSpPr>
        <p:spPr/>
        <p:txBody>
          <a:bodyPr/>
          <a:lstStyle/>
          <a:p>
            <a:r>
              <a:rPr lang="en-US" smtClean="0"/>
              <a:t>Click to edit Master title style</a:t>
            </a:r>
            <a:endParaRPr lang="en-US" dirty="0"/>
          </a:p>
        </p:txBody>
      </p:sp>
      <p:sp>
        <p:nvSpPr>
          <p:cNvPr id="3" name="Date Placeholder 2">
            <a:extLst>
              <a:ext uri="{FF2B5EF4-FFF2-40B4-BE49-F238E27FC236}">
                <a16:creationId xmlns:a16="http://schemas.microsoft.com/office/drawing/2014/main" id="{F1BCAAE0-EB8F-154B-A84C-E53816F6148E}"/>
              </a:ext>
            </a:extLst>
          </p:cNvPr>
          <p:cNvSpPr>
            <a:spLocks noGrp="1"/>
          </p:cNvSpPr>
          <p:nvPr>
            <p:ph type="dt" sz="half" idx="10"/>
          </p:nvPr>
        </p:nvSpPr>
        <p:spPr/>
        <p:txBody>
          <a:bodyPr/>
          <a:lstStyle/>
          <a:p>
            <a:endParaRPr lang="en-US" dirty="0"/>
          </a:p>
        </p:txBody>
      </p:sp>
      <p:sp>
        <p:nvSpPr>
          <p:cNvPr id="4" name="Footer Placeholder 3">
            <a:extLst>
              <a:ext uri="{FF2B5EF4-FFF2-40B4-BE49-F238E27FC236}">
                <a16:creationId xmlns:a16="http://schemas.microsoft.com/office/drawing/2014/main" id="{07364FAB-BAD9-034D-AD3B-243AC56D18B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0F5B83D-5F7B-5845-9FD2-3325B2E7B4FB}"/>
              </a:ext>
            </a:extLst>
          </p:cNvPr>
          <p:cNvSpPr>
            <a:spLocks noGrp="1"/>
          </p:cNvSpPr>
          <p:nvPr>
            <p:ph type="sldNum" sz="quarter" idx="12"/>
          </p:nvPr>
        </p:nvSpPr>
        <p:spPr/>
        <p:txBody>
          <a:bodyPr/>
          <a:lstStyle/>
          <a:p>
            <a:fld id="{64551B6F-14D3-7D44-B4BD-AA69967303FB}" type="slidenum">
              <a:rPr lang="en-US" smtClean="0"/>
              <a:pPr/>
              <a:t>‹#›</a:t>
            </a:fld>
            <a:endParaRPr lang="en-US"/>
          </a:p>
        </p:txBody>
      </p:sp>
      <p:sp>
        <p:nvSpPr>
          <p:cNvPr id="7" name="Content Placeholder 6">
            <a:extLst>
              <a:ext uri="{FF2B5EF4-FFF2-40B4-BE49-F238E27FC236}">
                <a16:creationId xmlns:a16="http://schemas.microsoft.com/office/drawing/2014/main" id="{55F4E972-6039-D340-8FFB-402E2A0347C4}"/>
              </a:ext>
            </a:extLst>
          </p:cNvPr>
          <p:cNvSpPr>
            <a:spLocks noGrp="1"/>
          </p:cNvSpPr>
          <p:nvPr>
            <p:ph sz="quarter" idx="13"/>
          </p:nvPr>
        </p:nvSpPr>
        <p:spPr>
          <a:xfrm>
            <a:off x="4096800" y="2239200"/>
            <a:ext cx="4896000" cy="28860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80326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D4B7611-788A-4E46-929C-8074D0B99262}"/>
              </a:ext>
            </a:extLst>
          </p:cNvPr>
          <p:cNvPicPr>
            <a:picLocks noChangeAspect="1"/>
          </p:cNvPicPr>
          <p:nvPr userDrawn="1"/>
        </p:nvPicPr>
        <p:blipFill>
          <a:blip r:embed="rId2"/>
          <a:stretch>
            <a:fillRect/>
          </a:stretch>
        </p:blipFill>
        <p:spPr>
          <a:xfrm>
            <a:off x="0" y="6074944"/>
            <a:ext cx="12166600" cy="787400"/>
          </a:xfrm>
          <a:prstGeom prst="rect">
            <a:avLst/>
          </a:prstGeom>
        </p:spPr>
      </p:pic>
      <p:sp>
        <p:nvSpPr>
          <p:cNvPr id="4" name="Footer Placeholder 3">
            <a:extLst>
              <a:ext uri="{FF2B5EF4-FFF2-40B4-BE49-F238E27FC236}">
                <a16:creationId xmlns:a16="http://schemas.microsoft.com/office/drawing/2014/main" id="{342C7811-2DA0-1247-9CC8-57FAD428D8E9}"/>
              </a:ext>
            </a:extLst>
          </p:cNvPr>
          <p:cNvSpPr>
            <a:spLocks noGrp="1"/>
          </p:cNvSpPr>
          <p:nvPr>
            <p:ph type="ftr" sz="quarter" idx="11"/>
          </p:nvPr>
        </p:nvSpPr>
        <p:spPr>
          <a:xfrm>
            <a:off x="10080000" y="6300000"/>
            <a:ext cx="1935216" cy="411696"/>
          </a:xfrm>
        </p:spPr>
        <p:txBody>
          <a:bodyPr/>
          <a:lstStyle>
            <a:lvl1pPr algn="l">
              <a:defRPr baseline="0">
                <a:solidFill>
                  <a:srgbClr val="231F20"/>
                </a:solidFill>
                <a:latin typeface="Arial" panose="020B0604020202020204" pitchFamily="34" charset="0"/>
              </a:defRPr>
            </a:lvl1pPr>
          </a:lstStyle>
          <a:p>
            <a:endParaRPr lang="en-US" dirty="0"/>
          </a:p>
        </p:txBody>
      </p:sp>
    </p:spTree>
    <p:extLst>
      <p:ext uri="{BB962C8B-B14F-4D97-AF65-F5344CB8AC3E}">
        <p14:creationId xmlns:p14="http://schemas.microsoft.com/office/powerpoint/2010/main" val="2582206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BF99-C33B-C342-A29B-1D839DCD09FB}"/>
              </a:ext>
            </a:extLst>
          </p:cNvPr>
          <p:cNvSpPr>
            <a:spLocks noGrp="1"/>
          </p:cNvSpPr>
          <p:nvPr>
            <p:ph type="title"/>
          </p:nvPr>
        </p:nvSpPr>
        <p:spPr>
          <a:xfrm>
            <a:off x="457200" y="457200"/>
            <a:ext cx="7462800" cy="475200"/>
          </a:xfrm>
          <a:noFill/>
        </p:spPr>
        <p:txBody>
          <a:bodyPr/>
          <a:lstStyle>
            <a:lvl1pPr>
              <a:defRPr baseline="0">
                <a:solidFill>
                  <a:schemeClr val="bg1"/>
                </a:solidFill>
                <a:latin typeface="Arial" panose="020B0604020202020204" pitchFamily="34" charset="0"/>
              </a:defRPr>
            </a:lvl1pPr>
          </a:lstStyle>
          <a:p>
            <a:r>
              <a:rPr lang="en-US" smtClean="0"/>
              <a:t>Click to edit Master title style</a:t>
            </a:r>
            <a:endParaRPr lang="en-US" dirty="0"/>
          </a:p>
        </p:txBody>
      </p:sp>
      <p:sp>
        <p:nvSpPr>
          <p:cNvPr id="8" name="Content Placeholder 7">
            <a:extLst>
              <a:ext uri="{FF2B5EF4-FFF2-40B4-BE49-F238E27FC236}">
                <a16:creationId xmlns:a16="http://schemas.microsoft.com/office/drawing/2014/main" id="{26CDF117-C507-3140-B0DA-78BDA5C919EF}"/>
              </a:ext>
            </a:extLst>
          </p:cNvPr>
          <p:cNvSpPr>
            <a:spLocks noGrp="1"/>
          </p:cNvSpPr>
          <p:nvPr>
            <p:ph sz="quarter" idx="13"/>
          </p:nvPr>
        </p:nvSpPr>
        <p:spPr>
          <a:xfrm>
            <a:off x="2980800" y="1713600"/>
            <a:ext cx="6415200" cy="3941999"/>
          </a:xfrm>
        </p:spPr>
        <p:txBody>
          <a:bodyPr/>
          <a:lstStyle>
            <a:lvl1pPr marL="0" indent="0">
              <a:buNone/>
              <a:defRPr baseline="0">
                <a:solidFill>
                  <a:schemeClr val="bg1"/>
                </a:solidFill>
                <a:latin typeface="Arial" panose="020B0604020202020204" pitchFamily="34" charset="0"/>
              </a:defRPr>
            </a:lvl1pPr>
          </a:lstStyle>
          <a:p>
            <a:pPr lvl="0"/>
            <a:r>
              <a:rPr lang="en-US" smtClean="0"/>
              <a:t>Edit Master text styles</a:t>
            </a:r>
          </a:p>
        </p:txBody>
      </p:sp>
      <p:cxnSp>
        <p:nvCxnSpPr>
          <p:cNvPr id="10" name="Straight Connector 9">
            <a:extLst>
              <a:ext uri="{FF2B5EF4-FFF2-40B4-BE49-F238E27FC236}">
                <a16:creationId xmlns:a16="http://schemas.microsoft.com/office/drawing/2014/main" id="{1032329F-1BF7-4A45-9427-83E65C6480E0}"/>
              </a:ext>
            </a:extLst>
          </p:cNvPr>
          <p:cNvCxnSpPr/>
          <p:nvPr userDrawn="1"/>
        </p:nvCxnSpPr>
        <p:spPr>
          <a:xfrm>
            <a:off x="457200" y="964800"/>
            <a:ext cx="10670400" cy="0"/>
          </a:xfrm>
          <a:prstGeom prst="line">
            <a:avLst/>
          </a:prstGeom>
          <a:ln w="38100">
            <a:solidFill>
              <a:srgbClr val="00B5A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415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C35D11-0B9B-3D41-9A85-CBEC9BAB676A}"/>
              </a:ext>
            </a:extLst>
          </p:cNvPr>
          <p:cNvSpPr>
            <a:spLocks noGrp="1"/>
          </p:cNvSpPr>
          <p:nvPr>
            <p:ph type="title"/>
          </p:nvPr>
        </p:nvSpPr>
        <p:spPr>
          <a:xfrm>
            <a:off x="457200" y="784800"/>
            <a:ext cx="9478800" cy="640800"/>
          </a:xfrm>
          <a:prstGeom prst="rect">
            <a:avLst/>
          </a:prstGeom>
          <a:solidFill>
            <a:schemeClr val="bg1"/>
          </a:solidFill>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a:extLst>
              <a:ext uri="{FF2B5EF4-FFF2-40B4-BE49-F238E27FC236}">
                <a16:creationId xmlns:a16="http://schemas.microsoft.com/office/drawing/2014/main" id="{0BE90E6D-AE6E-0541-A972-29AB82B3719A}"/>
              </a:ext>
            </a:extLst>
          </p:cNvPr>
          <p:cNvSpPr>
            <a:spLocks noGrp="1"/>
          </p:cNvSpPr>
          <p:nvPr>
            <p:ph type="body" idx="1"/>
          </p:nvPr>
        </p:nvSpPr>
        <p:spPr>
          <a:xfrm>
            <a:off x="4096799" y="2239200"/>
            <a:ext cx="5127411" cy="28188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a:extLst>
              <a:ext uri="{FF2B5EF4-FFF2-40B4-BE49-F238E27FC236}">
                <a16:creationId xmlns:a16="http://schemas.microsoft.com/office/drawing/2014/main" id="{97FB25A9-9DEF-E645-8D74-A32A2B7AAD5F}"/>
              </a:ext>
            </a:extLst>
          </p:cNvPr>
          <p:cNvSpPr>
            <a:spLocks noGrp="1"/>
          </p:cNvSpPr>
          <p:nvPr>
            <p:ph type="dt" sz="half" idx="2"/>
          </p:nvPr>
        </p:nvSpPr>
        <p:spPr>
          <a:xfrm>
            <a:off x="792000" y="6468644"/>
            <a:ext cx="2743200" cy="365125"/>
          </a:xfrm>
          <a:prstGeom prst="rect">
            <a:avLst/>
          </a:prstGeom>
        </p:spPr>
        <p:txBody>
          <a:bodyPr vert="horz" lIns="91440" tIns="45720" rIns="91440" bIns="45720" rtlCol="0" anchor="ctr"/>
          <a:lstStyle>
            <a:lvl1pPr algn="l">
              <a:defRPr sz="1200" b="0" i="0">
                <a:solidFill>
                  <a:schemeClr val="bg1"/>
                </a:solidFill>
                <a:latin typeface="IBM Plex Sans" panose="020B0503050203000203" pitchFamily="34" charset="77"/>
              </a:defRPr>
            </a:lvl1pPr>
          </a:lstStyle>
          <a:p>
            <a:endParaRPr lang="en-US" dirty="0"/>
          </a:p>
        </p:txBody>
      </p:sp>
      <p:sp>
        <p:nvSpPr>
          <p:cNvPr id="5" name="Footer Placeholder 4">
            <a:extLst>
              <a:ext uri="{FF2B5EF4-FFF2-40B4-BE49-F238E27FC236}">
                <a16:creationId xmlns:a16="http://schemas.microsoft.com/office/drawing/2014/main" id="{EA425671-1F61-D542-81F9-8128D092D58D}"/>
              </a:ext>
            </a:extLst>
          </p:cNvPr>
          <p:cNvSpPr>
            <a:spLocks noGrp="1"/>
          </p:cNvSpPr>
          <p:nvPr>
            <p:ph type="ftr" sz="quarter" idx="3"/>
          </p:nvPr>
        </p:nvSpPr>
        <p:spPr>
          <a:xfrm>
            <a:off x="3992400" y="6468644"/>
            <a:ext cx="4114800" cy="365125"/>
          </a:xfrm>
          <a:prstGeom prst="rect">
            <a:avLst/>
          </a:prstGeom>
        </p:spPr>
        <p:txBody>
          <a:bodyPr vert="horz" lIns="91440" tIns="45720" rIns="91440" bIns="45720" rtlCol="0" anchor="ctr"/>
          <a:lstStyle>
            <a:lvl1pPr algn="ctr">
              <a:defRPr sz="1200" b="0" i="0">
                <a:solidFill>
                  <a:schemeClr val="bg1"/>
                </a:solidFill>
                <a:latin typeface="IBM Plex Sans" panose="020B0503050203000203" pitchFamily="34" charset="77"/>
              </a:defRPr>
            </a:lvl1pPr>
          </a:lstStyle>
          <a:p>
            <a:endParaRPr lang="en-US"/>
          </a:p>
        </p:txBody>
      </p:sp>
      <p:sp>
        <p:nvSpPr>
          <p:cNvPr id="6" name="Slide Number Placeholder 5">
            <a:extLst>
              <a:ext uri="{FF2B5EF4-FFF2-40B4-BE49-F238E27FC236}">
                <a16:creationId xmlns:a16="http://schemas.microsoft.com/office/drawing/2014/main" id="{B02F487A-924C-D14E-9004-5E3B7BDC6272}"/>
              </a:ext>
            </a:extLst>
          </p:cNvPr>
          <p:cNvSpPr>
            <a:spLocks noGrp="1"/>
          </p:cNvSpPr>
          <p:nvPr>
            <p:ph type="sldNum" sz="quarter" idx="4"/>
          </p:nvPr>
        </p:nvSpPr>
        <p:spPr>
          <a:xfrm>
            <a:off x="8564400" y="6468644"/>
            <a:ext cx="2743200" cy="365125"/>
          </a:xfrm>
          <a:prstGeom prst="rect">
            <a:avLst/>
          </a:prstGeom>
        </p:spPr>
        <p:txBody>
          <a:bodyPr vert="horz" lIns="91440" tIns="45720" rIns="91440" bIns="45720" rtlCol="0" anchor="ctr"/>
          <a:lstStyle>
            <a:lvl1pPr algn="r">
              <a:defRPr sz="1200" b="0" i="0">
                <a:solidFill>
                  <a:schemeClr val="bg1"/>
                </a:solidFill>
                <a:latin typeface="IBM Plex Sans" panose="020B0503050203000203" pitchFamily="34" charset="77"/>
              </a:defRPr>
            </a:lvl1pPr>
          </a:lstStyle>
          <a:p>
            <a:fld id="{64551B6F-14D3-7D44-B4BD-AA69967303FB}" type="slidenum">
              <a:rPr lang="en-US" smtClean="0"/>
              <a:pPr/>
              <a:t>‹#›</a:t>
            </a:fld>
            <a:endParaRPr lang="en-US"/>
          </a:p>
        </p:txBody>
      </p:sp>
    </p:spTree>
    <p:extLst>
      <p:ext uri="{BB962C8B-B14F-4D97-AF65-F5344CB8AC3E}">
        <p14:creationId xmlns:p14="http://schemas.microsoft.com/office/powerpoint/2010/main" val="39964823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60" r:id="rId4"/>
    <p:sldLayoutId id="2147483654" r:id="rId5"/>
    <p:sldLayoutId id="2147483655" r:id="rId6"/>
    <p:sldLayoutId id="2147483661" r:id="rId7"/>
    <p:sldLayoutId id="2147483662" r:id="rId8"/>
    <p:sldLayoutId id="2147483658" r:id="rId9"/>
    <p:sldLayoutId id="2147483659" r:id="rId10"/>
  </p:sldLayoutIdLst>
  <p:txStyles>
    <p:titleStyle>
      <a:lvl1pPr algn="l" defTabSz="914400" rtl="0" eaLnBrk="1" latinLnBrk="0" hangingPunct="1">
        <a:lnSpc>
          <a:spcPct val="100000"/>
        </a:lnSpc>
        <a:spcBef>
          <a:spcPct val="0"/>
        </a:spcBef>
        <a:buNone/>
        <a:defRPr sz="3200" b="1" i="0" kern="1200" baseline="0">
          <a:solidFill>
            <a:srgbClr val="00734A"/>
          </a:solidFill>
          <a:latin typeface="Arial" panose="020B0604020202020204" pitchFamily="34" charset="0"/>
          <a:ea typeface="+mj-ea"/>
          <a:cs typeface="+mj-cs"/>
        </a:defRPr>
      </a:lvl1pPr>
    </p:titleStyle>
    <p:bodyStyle>
      <a:lvl1pPr marL="228600" indent="-228600" algn="l" defTabSz="914400" rtl="0" eaLnBrk="1" latinLnBrk="0" hangingPunct="1">
        <a:lnSpc>
          <a:spcPct val="100000"/>
        </a:lnSpc>
        <a:spcBef>
          <a:spcPts val="10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1pPr>
      <a:lvl2pPr marL="6858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2pPr>
      <a:lvl3pPr marL="11430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3pPr>
      <a:lvl4pPr marL="16002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4pPr>
      <a:lvl5pPr marL="20574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concern.net/schools-and-youth/educational-resources" TargetMode="External"/><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concern.net/schools-and-youth/educational-resources"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Layout" Target="../slideLayouts/slideLayout7.xml"/><Relationship Id="rId7" Type="http://schemas.openxmlformats.org/officeDocument/2006/relationships/image" Target="../media/image24.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hyperlink" Target="https://www.concern.net/where-we-work/kenya" TargetMode="External"/><Relationship Id="rId5" Type="http://schemas.openxmlformats.org/officeDocument/2006/relationships/hyperlink" Target="https://admin.concern.net/sites/default/files/documents/2019-06/Bangladesh%20Country%20Profile.pdf" TargetMode="External"/><Relationship Id="rId4"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hyperlink" Target="https://www.concern.net/schools-and-youth"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hyperlink" Target="https://www.concern.net/schools-and-youth/educational-resources"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hyperlink" Target="mailto:resources@concern.net?subject=Please%20send%20me%20a%20copy%20of%20Someone%20Like%20Me"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concern.net/who-we-are/what-we-stand-for"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3.xml"/><Relationship Id="rId3" Type="http://schemas.microsoft.com/office/2007/relationships/media" Target="../media/media2.m4a"/><Relationship Id="rId7"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audio" Target="../media/media3.m4a"/><Relationship Id="rId5" Type="http://schemas.microsoft.com/office/2007/relationships/media" Target="../media/media3.m4a"/><Relationship Id="rId10" Type="http://schemas.openxmlformats.org/officeDocument/2006/relationships/image" Target="../media/image15.png"/><Relationship Id="rId4" Type="http://schemas.openxmlformats.org/officeDocument/2006/relationships/audio" Target="../media/media2.m4a"/><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4.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hyperlink" Target="https://www.concern.net/schools-and-youth/educational-resources" TargetMode="External"/><Relationship Id="rId5" Type="http://schemas.openxmlformats.org/officeDocument/2006/relationships/image" Target="../media/image18.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4.png"/><Relationship Id="rId5" Type="http://schemas.openxmlformats.org/officeDocument/2006/relationships/image" Target="../media/image19.jpg"/><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audio" Target="../media/media6.m4a"/><Relationship Id="rId7" Type="http://schemas.openxmlformats.org/officeDocument/2006/relationships/image" Target="../media/image14.png"/><Relationship Id="rId2" Type="http://schemas.microsoft.com/office/2007/relationships/media" Target="../media/media6.m4a"/><Relationship Id="rId1" Type="http://schemas.openxmlformats.org/officeDocument/2006/relationships/video" Target="https://www.youtube.com/embed/vST8iXOcmag" TargetMode="External"/><Relationship Id="rId6" Type="http://schemas.openxmlformats.org/officeDocument/2006/relationships/image" Target="../media/image20.jpeg"/><Relationship Id="rId5" Type="http://schemas.openxmlformats.org/officeDocument/2006/relationships/notesSlide" Target="../notesSlides/notesSlide6.xml"/><Relationship Id="rId4"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2CC34-A218-294A-B028-00F736A13187}"/>
              </a:ext>
            </a:extLst>
          </p:cNvPr>
          <p:cNvSpPr>
            <a:spLocks noGrp="1"/>
          </p:cNvSpPr>
          <p:nvPr>
            <p:ph type="title"/>
          </p:nvPr>
        </p:nvSpPr>
        <p:spPr>
          <a:xfrm>
            <a:off x="-473401" y="526202"/>
            <a:ext cx="9931725" cy="1562400"/>
          </a:xfrm>
        </p:spPr>
        <p:txBody>
          <a:bodyPr>
            <a:normAutofit/>
          </a:bodyPr>
          <a:lstStyle/>
          <a:p>
            <a:pPr algn="ctr"/>
            <a:r>
              <a:rPr lang="en-US" dirty="0" smtClean="0"/>
              <a:t>Someone Like Me </a:t>
            </a:r>
            <a:endParaRPr lang="en-US"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723177" y="3153103"/>
            <a:ext cx="2866822" cy="3318160"/>
          </a:xfrm>
        </p:spPr>
      </p:pic>
      <p:sp>
        <p:nvSpPr>
          <p:cNvPr id="5" name="Footer Placeholder 4">
            <a:extLst>
              <a:ext uri="{FF2B5EF4-FFF2-40B4-BE49-F238E27FC236}">
                <a16:creationId xmlns:a16="http://schemas.microsoft.com/office/drawing/2014/main" id="{C7953598-CAFC-3B45-815C-FB15F260A518}"/>
              </a:ext>
            </a:extLst>
          </p:cNvPr>
          <p:cNvSpPr>
            <a:spLocks noGrp="1"/>
          </p:cNvSpPr>
          <p:nvPr>
            <p:ph type="ftr" sz="quarter" idx="11"/>
          </p:nvPr>
        </p:nvSpPr>
        <p:spPr>
          <a:xfrm>
            <a:off x="8112207" y="5610176"/>
            <a:ext cx="2196000" cy="273600"/>
          </a:xfrm>
        </p:spPr>
        <p:txBody>
          <a:bodyPr/>
          <a:lstStyle/>
          <a:p>
            <a:pPr algn="l"/>
            <a:r>
              <a:rPr lang="en-US" dirty="0" smtClean="0"/>
              <a:t>Concern Active</a:t>
            </a:r>
            <a:endParaRPr lang="en-US" dirty="0"/>
          </a:p>
        </p:txBody>
      </p:sp>
      <p:sp>
        <p:nvSpPr>
          <p:cNvPr id="7" name="Title 1">
            <a:extLst>
              <a:ext uri="{FF2B5EF4-FFF2-40B4-BE49-F238E27FC236}">
                <a16:creationId xmlns:a16="http://schemas.microsoft.com/office/drawing/2014/main" id="{5C52CC34-A218-294A-B028-00F736A13187}"/>
              </a:ext>
            </a:extLst>
          </p:cNvPr>
          <p:cNvSpPr txBox="1">
            <a:spLocks/>
          </p:cNvSpPr>
          <p:nvPr/>
        </p:nvSpPr>
        <p:spPr>
          <a:xfrm>
            <a:off x="1295263" y="1590703"/>
            <a:ext cx="6008400" cy="1562400"/>
          </a:xfrm>
          <a:prstGeom prst="rect">
            <a:avLst/>
          </a:prstGeom>
          <a:noFill/>
        </p:spPr>
        <p:txBody>
          <a:bodyPr vert="horz" lIns="91440" tIns="45720" rIns="91440" bIns="45720" rtlCol="0" anchor="t" anchorCtr="0">
            <a:normAutofit fontScale="97500"/>
          </a:bodyPr>
          <a:lstStyle>
            <a:lvl1pPr algn="l" defTabSz="914400" rtl="0" eaLnBrk="1" latinLnBrk="0" hangingPunct="1">
              <a:lnSpc>
                <a:spcPct val="100000"/>
              </a:lnSpc>
              <a:spcBef>
                <a:spcPct val="0"/>
              </a:spcBef>
              <a:buNone/>
              <a:defRPr sz="6000" b="1" i="0" kern="1200" baseline="0">
                <a:solidFill>
                  <a:schemeClr val="bg1"/>
                </a:solidFill>
                <a:latin typeface="Arial" panose="020B0604020202020204" pitchFamily="34" charset="0"/>
                <a:ea typeface="+mj-ea"/>
                <a:cs typeface="+mj-cs"/>
              </a:defRPr>
            </a:lvl1pPr>
          </a:lstStyle>
          <a:p>
            <a:pPr algn="ctr"/>
            <a:r>
              <a:rPr lang="en-US" dirty="0" smtClean="0"/>
              <a:t>Samuel’s Story</a:t>
            </a:r>
            <a:endParaRPr lang="en-US" dirty="0"/>
          </a:p>
        </p:txBody>
      </p:sp>
      <p:sp>
        <p:nvSpPr>
          <p:cNvPr id="8" name="Title 1">
            <a:extLst>
              <a:ext uri="{FF2B5EF4-FFF2-40B4-BE49-F238E27FC236}">
                <a16:creationId xmlns:a16="http://schemas.microsoft.com/office/drawing/2014/main" id="{5C52CC34-A218-294A-B028-00F736A13187}"/>
              </a:ext>
            </a:extLst>
          </p:cNvPr>
          <p:cNvSpPr txBox="1">
            <a:spLocks/>
          </p:cNvSpPr>
          <p:nvPr/>
        </p:nvSpPr>
        <p:spPr>
          <a:xfrm>
            <a:off x="4131000" y="6147979"/>
            <a:ext cx="10158413" cy="1026706"/>
          </a:xfrm>
          <a:prstGeom prst="rect">
            <a:avLst/>
          </a:prstGeom>
          <a:noFill/>
        </p:spPr>
        <p:txBody>
          <a:bodyPr vert="horz" lIns="91440" tIns="45720" rIns="91440" bIns="45720" rtlCol="0" anchor="t" anchorCtr="0">
            <a:normAutofit/>
          </a:bodyPr>
          <a:lstStyle>
            <a:lvl1pPr algn="l" defTabSz="914400" rtl="0" eaLnBrk="1" latinLnBrk="0" hangingPunct="1">
              <a:lnSpc>
                <a:spcPct val="100000"/>
              </a:lnSpc>
              <a:spcBef>
                <a:spcPct val="0"/>
              </a:spcBef>
              <a:buNone/>
              <a:defRPr sz="6000" b="1" i="0" kern="1200" baseline="0">
                <a:solidFill>
                  <a:schemeClr val="bg1"/>
                </a:solidFill>
                <a:latin typeface="Arial" panose="020B0604020202020204" pitchFamily="34" charset="0"/>
                <a:ea typeface="+mj-ea"/>
                <a:cs typeface="+mj-cs"/>
              </a:defRPr>
            </a:lvl1pPr>
          </a:lstStyle>
          <a:p>
            <a:pPr algn="ctr"/>
            <a:r>
              <a:rPr lang="en-US" sz="2800" dirty="0" smtClean="0"/>
              <a:t>Download the book for free </a:t>
            </a:r>
            <a:r>
              <a:rPr lang="en-US" sz="2800" dirty="0" smtClean="0">
                <a:hlinkClick r:id="rId3"/>
              </a:rPr>
              <a:t>here</a:t>
            </a:r>
            <a:r>
              <a:rPr lang="en-US" sz="2800" dirty="0" smtClean="0"/>
              <a:t>!</a:t>
            </a:r>
            <a:endParaRPr lang="en-US" sz="2800" dirty="0"/>
          </a:p>
        </p:txBody>
      </p:sp>
    </p:spTree>
    <p:extLst>
      <p:ext uri="{BB962C8B-B14F-4D97-AF65-F5344CB8AC3E}">
        <p14:creationId xmlns:p14="http://schemas.microsoft.com/office/powerpoint/2010/main" val="10547882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0" y="712350"/>
            <a:ext cx="8058150" cy="640800"/>
          </a:xfrm>
        </p:spPr>
        <p:txBody>
          <a:bodyPr>
            <a:normAutofit/>
          </a:bodyPr>
          <a:lstStyle/>
          <a:p>
            <a:r>
              <a:rPr lang="en-US" dirty="0" smtClean="0"/>
              <a:t>Life in Kenya for children like Samuel </a:t>
            </a:r>
            <a:endParaRPr lang="en-US" dirty="0"/>
          </a:p>
        </p:txBody>
      </p:sp>
      <p:sp>
        <p:nvSpPr>
          <p:cNvPr id="7" name="TextBox 6"/>
          <p:cNvSpPr txBox="1"/>
          <p:nvPr/>
        </p:nvSpPr>
        <p:spPr>
          <a:xfrm>
            <a:off x="1700212" y="5931735"/>
            <a:ext cx="184731" cy="369332"/>
          </a:xfrm>
          <a:prstGeom prst="rect">
            <a:avLst/>
          </a:prstGeom>
          <a:solidFill>
            <a:schemeClr val="bg1"/>
          </a:solidFill>
        </p:spPr>
        <p:txBody>
          <a:bodyPr wrap="none" rtlCol="0">
            <a:spAutoFit/>
          </a:bodyPr>
          <a:lstStyle/>
          <a:p>
            <a:endParaRPr lang="en-IE" b="1" dirty="0"/>
          </a:p>
        </p:txBody>
      </p:sp>
      <p:sp>
        <p:nvSpPr>
          <p:cNvPr id="8" name="TextBox 7"/>
          <p:cNvSpPr txBox="1"/>
          <p:nvPr/>
        </p:nvSpPr>
        <p:spPr>
          <a:xfrm>
            <a:off x="7466777" y="6382394"/>
            <a:ext cx="184731" cy="600164"/>
          </a:xfrm>
          <a:prstGeom prst="rect">
            <a:avLst/>
          </a:prstGeom>
          <a:noFill/>
        </p:spPr>
        <p:txBody>
          <a:bodyPr wrap="none" rtlCol="0">
            <a:spAutoFit/>
          </a:bodyPr>
          <a:lstStyle/>
          <a:p>
            <a:endParaRPr lang="en-IE" sz="1100" b="1" dirty="0"/>
          </a:p>
          <a:p>
            <a:endParaRPr lang="en-IE" sz="1100" b="1" dirty="0"/>
          </a:p>
          <a:p>
            <a:endParaRPr lang="en-IE" sz="1100" b="1"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3430" y="1612292"/>
            <a:ext cx="4458707" cy="4688775"/>
          </a:xfrm>
          <a:prstGeom prst="rect">
            <a:avLst/>
          </a:prstGeom>
        </p:spPr>
      </p:pic>
      <p:sp>
        <p:nvSpPr>
          <p:cNvPr id="4" name="Rectangle 3"/>
          <p:cNvSpPr/>
          <p:nvPr/>
        </p:nvSpPr>
        <p:spPr>
          <a:xfrm>
            <a:off x="6523385" y="2544332"/>
            <a:ext cx="4530247" cy="1938992"/>
          </a:xfrm>
          <a:prstGeom prst="rect">
            <a:avLst/>
          </a:prstGeom>
        </p:spPr>
        <p:txBody>
          <a:bodyPr wrap="square">
            <a:spAutoFit/>
          </a:bodyPr>
          <a:lstStyle/>
          <a:p>
            <a:pPr algn="ctr"/>
            <a:r>
              <a:rPr lang="en-IE" sz="2000" b="1" dirty="0"/>
              <a:t>Giro Dima, a health &amp; nutrition officer in Turkana. </a:t>
            </a:r>
            <a:endParaRPr lang="en-IE" sz="2000" b="1" dirty="0" smtClean="0"/>
          </a:p>
          <a:p>
            <a:pPr algn="ctr"/>
            <a:endParaRPr lang="en-IE" sz="2000" b="1" dirty="0"/>
          </a:p>
          <a:p>
            <a:pPr algn="ctr"/>
            <a:r>
              <a:rPr lang="en-IE" sz="2000" b="1" dirty="0" smtClean="0"/>
              <a:t>Concern's </a:t>
            </a:r>
            <a:r>
              <a:rPr lang="en-IE" sz="2000" b="1" dirty="0"/>
              <a:t>outreach programme helps families like this one with nutritional needs.</a:t>
            </a:r>
          </a:p>
        </p:txBody>
      </p:sp>
      <p:sp>
        <p:nvSpPr>
          <p:cNvPr id="9" name="TextBox 8"/>
          <p:cNvSpPr txBox="1"/>
          <p:nvPr/>
        </p:nvSpPr>
        <p:spPr>
          <a:xfrm>
            <a:off x="7559142" y="6500971"/>
            <a:ext cx="3922869" cy="261610"/>
          </a:xfrm>
          <a:prstGeom prst="rect">
            <a:avLst/>
          </a:prstGeom>
          <a:noFill/>
        </p:spPr>
        <p:txBody>
          <a:bodyPr wrap="none" rtlCol="0">
            <a:spAutoFit/>
          </a:bodyPr>
          <a:lstStyle/>
          <a:p>
            <a:r>
              <a:rPr lang="en-IE" sz="1100" b="1" dirty="0"/>
              <a:t>All </a:t>
            </a:r>
            <a:r>
              <a:rPr lang="en-IE" sz="1100" b="1" dirty="0" smtClean="0"/>
              <a:t>photos: Concern</a:t>
            </a:r>
            <a:r>
              <a:rPr lang="en-IE" sz="1100" b="1" dirty="0"/>
              <a:t> </a:t>
            </a:r>
            <a:r>
              <a:rPr lang="en-IE" sz="1100" b="1" dirty="0" smtClean="0"/>
              <a:t>2019 </a:t>
            </a:r>
            <a:r>
              <a:rPr lang="en-IE" sz="1100" b="1" dirty="0" smtClean="0"/>
              <a:t>Photographer</a:t>
            </a:r>
            <a:r>
              <a:rPr lang="en-IE" sz="1100" b="1" dirty="0"/>
              <a:t>: </a:t>
            </a:r>
            <a:r>
              <a:rPr lang="en-IE" sz="1100" b="1" dirty="0" smtClean="0"/>
              <a:t>Gavin Douglas</a:t>
            </a:r>
            <a:endParaRPr lang="en-IE" sz="1100" b="1" dirty="0"/>
          </a:p>
        </p:txBody>
      </p:sp>
    </p:spTree>
    <p:extLst>
      <p:ext uri="{BB962C8B-B14F-4D97-AF65-F5344CB8AC3E}">
        <p14:creationId xmlns:p14="http://schemas.microsoft.com/office/powerpoint/2010/main" val="2095570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4800"/>
            <a:ext cx="3271838" cy="640800"/>
          </a:xfrm>
        </p:spPr>
        <p:txBody>
          <a:bodyPr/>
          <a:lstStyle/>
          <a:p>
            <a:r>
              <a:rPr lang="en-IE" dirty="0" smtClean="0"/>
              <a:t>Activity Time!</a:t>
            </a:r>
            <a:endParaRPr lang="en-IE" dirty="0"/>
          </a:p>
        </p:txBody>
      </p:sp>
      <p:sp>
        <p:nvSpPr>
          <p:cNvPr id="3" name="Content Placeholder 2"/>
          <p:cNvSpPr>
            <a:spLocks noGrp="1"/>
          </p:cNvSpPr>
          <p:nvPr>
            <p:ph sz="quarter" idx="13"/>
          </p:nvPr>
        </p:nvSpPr>
        <p:spPr>
          <a:xfrm>
            <a:off x="755381" y="1593900"/>
            <a:ext cx="5947314" cy="4961700"/>
          </a:xfrm>
        </p:spPr>
        <p:txBody>
          <a:bodyPr>
            <a:normAutofit/>
          </a:bodyPr>
          <a:lstStyle/>
          <a:p>
            <a:r>
              <a:rPr lang="en-IE" dirty="0" smtClean="0">
                <a:solidFill>
                  <a:srgbClr val="015D5A"/>
                </a:solidFill>
                <a:latin typeface="+mn-lt"/>
              </a:rPr>
              <a:t>You can </a:t>
            </a:r>
            <a:r>
              <a:rPr lang="en-IE" dirty="0" smtClean="0">
                <a:solidFill>
                  <a:srgbClr val="015D5A"/>
                </a:solidFill>
                <a:latin typeface="+mn-lt"/>
                <a:hlinkClick r:id="rId3"/>
              </a:rPr>
              <a:t>download</a:t>
            </a:r>
            <a:r>
              <a:rPr lang="en-IE" dirty="0" smtClean="0">
                <a:solidFill>
                  <a:srgbClr val="015D5A"/>
                </a:solidFill>
                <a:latin typeface="+mn-lt"/>
              </a:rPr>
              <a:t> this activity sheet from the website or draw it out </a:t>
            </a:r>
            <a:r>
              <a:rPr lang="en-IE" dirty="0" smtClean="0">
                <a:solidFill>
                  <a:srgbClr val="015D5A"/>
                </a:solidFill>
                <a:latin typeface="+mn-lt"/>
              </a:rPr>
              <a:t>yourself</a:t>
            </a:r>
          </a:p>
          <a:p>
            <a:endParaRPr lang="en-IE" dirty="0" smtClean="0">
              <a:solidFill>
                <a:srgbClr val="015D5A"/>
              </a:solidFill>
              <a:latin typeface="+mn-lt"/>
            </a:endParaRPr>
          </a:p>
          <a:p>
            <a:pPr marL="0" indent="0">
              <a:buNone/>
            </a:pPr>
            <a:r>
              <a:rPr lang="en-IE" dirty="0" smtClean="0">
                <a:solidFill>
                  <a:srgbClr val="015D5A"/>
                </a:solidFill>
                <a:latin typeface="+mn-lt"/>
              </a:rPr>
              <a:t>Topic: “If I lived in Kenya”</a:t>
            </a:r>
          </a:p>
          <a:p>
            <a:pPr marL="0" indent="0">
              <a:buNone/>
            </a:pPr>
            <a:endParaRPr lang="en-IE" dirty="0" smtClean="0">
              <a:solidFill>
                <a:srgbClr val="015D5A"/>
              </a:solidFill>
              <a:latin typeface="+mn-lt"/>
            </a:endParaRPr>
          </a:p>
          <a:p>
            <a:r>
              <a:rPr lang="en-IE" dirty="0" smtClean="0">
                <a:solidFill>
                  <a:srgbClr val="015D5A"/>
                </a:solidFill>
                <a:latin typeface="+mn-lt"/>
              </a:rPr>
              <a:t>In the </a:t>
            </a:r>
            <a:r>
              <a:rPr lang="en-IE" dirty="0" smtClean="0">
                <a:solidFill>
                  <a:srgbClr val="015D5A"/>
                </a:solidFill>
                <a:latin typeface="+mn-lt"/>
              </a:rPr>
              <a:t>box – you should </a:t>
            </a:r>
          </a:p>
          <a:p>
            <a:r>
              <a:rPr lang="en-IE" dirty="0">
                <a:solidFill>
                  <a:srgbClr val="015D5A"/>
                </a:solidFill>
                <a:latin typeface="+mn-lt"/>
              </a:rPr>
              <a:t>W</a:t>
            </a:r>
            <a:r>
              <a:rPr lang="en-IE" dirty="0" smtClean="0">
                <a:solidFill>
                  <a:srgbClr val="015D5A"/>
                </a:solidFill>
                <a:latin typeface="+mn-lt"/>
              </a:rPr>
              <a:t>rite 150 words </a:t>
            </a:r>
          </a:p>
          <a:p>
            <a:pPr marL="0" indent="0">
              <a:buNone/>
            </a:pPr>
            <a:r>
              <a:rPr lang="en-IE" dirty="0" smtClean="0">
                <a:solidFill>
                  <a:srgbClr val="015D5A"/>
                </a:solidFill>
                <a:latin typeface="+mn-lt"/>
              </a:rPr>
              <a:t>	</a:t>
            </a:r>
            <a:r>
              <a:rPr lang="en-IE" u="sng" dirty="0" smtClean="0">
                <a:solidFill>
                  <a:srgbClr val="015D5A"/>
                </a:solidFill>
                <a:latin typeface="+mn-lt"/>
              </a:rPr>
              <a:t>OR</a:t>
            </a:r>
            <a:endParaRPr lang="en-IE" u="sng" dirty="0" smtClean="0">
              <a:solidFill>
                <a:srgbClr val="015D5A"/>
              </a:solidFill>
              <a:latin typeface="+mn-lt"/>
            </a:endParaRPr>
          </a:p>
          <a:p>
            <a:r>
              <a:rPr lang="en-IE" dirty="0" smtClean="0">
                <a:solidFill>
                  <a:srgbClr val="015D5A"/>
                </a:solidFill>
                <a:latin typeface="+mn-lt"/>
              </a:rPr>
              <a:t>Illustrate a day in your life</a:t>
            </a:r>
            <a:endParaRPr lang="en-IE" dirty="0"/>
          </a:p>
        </p:txBody>
      </p:sp>
      <p:pic>
        <p:nvPicPr>
          <p:cNvPr id="5" name="Picture 4"/>
          <p:cNvPicPr>
            <a:picLocks noChangeAspect="1"/>
          </p:cNvPicPr>
          <p:nvPr/>
        </p:nvPicPr>
        <p:blipFill>
          <a:blip r:embed="rId4"/>
          <a:stretch>
            <a:fillRect/>
          </a:stretch>
        </p:blipFill>
        <p:spPr>
          <a:xfrm>
            <a:off x="7229475" y="577588"/>
            <a:ext cx="4481511" cy="5842562"/>
          </a:xfrm>
          <a:prstGeom prst="rect">
            <a:avLst/>
          </a:prstGeom>
        </p:spPr>
      </p:pic>
    </p:spTree>
    <p:extLst>
      <p:ext uri="{BB962C8B-B14F-4D97-AF65-F5344CB8AC3E}">
        <p14:creationId xmlns:p14="http://schemas.microsoft.com/office/powerpoint/2010/main" val="12241220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784800"/>
            <a:ext cx="6300789" cy="640800"/>
          </a:xfrm>
        </p:spPr>
        <p:txBody>
          <a:bodyPr>
            <a:normAutofit/>
          </a:bodyPr>
          <a:lstStyle/>
          <a:p>
            <a:r>
              <a:rPr lang="en-IE" dirty="0" smtClean="0"/>
              <a:t>Learn More about Kenya!</a:t>
            </a:r>
            <a:endParaRPr lang="en-IE" dirty="0"/>
          </a:p>
        </p:txBody>
      </p:sp>
      <p:sp>
        <p:nvSpPr>
          <p:cNvPr id="3" name="Content Placeholder 2"/>
          <p:cNvSpPr>
            <a:spLocks noGrp="1"/>
          </p:cNvSpPr>
          <p:nvPr>
            <p:ph sz="quarter" idx="13"/>
          </p:nvPr>
        </p:nvSpPr>
        <p:spPr>
          <a:xfrm>
            <a:off x="596360" y="2071687"/>
            <a:ext cx="7018877" cy="3314700"/>
          </a:xfrm>
        </p:spPr>
        <p:txBody>
          <a:bodyPr>
            <a:normAutofit/>
          </a:bodyPr>
          <a:lstStyle/>
          <a:p>
            <a:r>
              <a:rPr lang="en-IE" sz="3200" dirty="0" smtClean="0">
                <a:solidFill>
                  <a:srgbClr val="015D5A"/>
                </a:solidFill>
                <a:hlinkClick r:id="rId5"/>
              </a:rPr>
              <a:t>Download</a:t>
            </a:r>
            <a:r>
              <a:rPr lang="en-IE" sz="3200" dirty="0" smtClean="0">
                <a:solidFill>
                  <a:srgbClr val="015D5A"/>
                </a:solidFill>
              </a:rPr>
              <a:t> our Kenya Country Profile </a:t>
            </a:r>
          </a:p>
          <a:p>
            <a:r>
              <a:rPr lang="en-IE" sz="3200" dirty="0" smtClean="0">
                <a:solidFill>
                  <a:srgbClr val="015D5A"/>
                </a:solidFill>
              </a:rPr>
              <a:t>Watch some videos on our YouTube channel</a:t>
            </a:r>
          </a:p>
          <a:p>
            <a:r>
              <a:rPr lang="en-IE" sz="3200" dirty="0" smtClean="0">
                <a:solidFill>
                  <a:srgbClr val="015D5A"/>
                </a:solidFill>
              </a:rPr>
              <a:t>Visit our </a:t>
            </a:r>
            <a:r>
              <a:rPr lang="en-IE" sz="3200" dirty="0" smtClean="0">
                <a:solidFill>
                  <a:srgbClr val="015D5A"/>
                </a:solidFill>
                <a:hlinkClick r:id="rId6"/>
              </a:rPr>
              <a:t>website</a:t>
            </a:r>
            <a:r>
              <a:rPr lang="en-IE" sz="3200" dirty="0" smtClean="0">
                <a:solidFill>
                  <a:srgbClr val="015D5A"/>
                </a:solidFill>
              </a:rPr>
              <a:t> for the latest news!</a:t>
            </a:r>
          </a:p>
        </p:txBody>
      </p:sp>
      <p:pic>
        <p:nvPicPr>
          <p:cNvPr id="5" name="Picture 4">
            <a:hlinkClick r:id="rId6"/>
          </p:cNvPr>
          <p:cNvPicPr>
            <a:picLocks noChangeAspect="1"/>
          </p:cNvPicPr>
          <p:nvPr/>
        </p:nvPicPr>
        <p:blipFill>
          <a:blip r:embed="rId7"/>
          <a:stretch>
            <a:fillRect/>
          </a:stretch>
        </p:blipFill>
        <p:spPr>
          <a:xfrm>
            <a:off x="8091814" y="2655518"/>
            <a:ext cx="2780777" cy="1766170"/>
          </a:xfrm>
          <a:prstGeom prst="rect">
            <a:avLst/>
          </a:prstGeom>
        </p:spPr>
      </p:pic>
      <p:pic>
        <p:nvPicPr>
          <p:cNvPr id="4" name="profil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279002" y="1222400"/>
            <a:ext cx="406400" cy="406400"/>
          </a:xfrm>
          <a:prstGeom prst="rect">
            <a:avLst/>
          </a:prstGeom>
        </p:spPr>
      </p:pic>
    </p:spTree>
    <p:extLst>
      <p:ext uri="{BB962C8B-B14F-4D97-AF65-F5344CB8AC3E}">
        <p14:creationId xmlns:p14="http://schemas.microsoft.com/office/powerpoint/2010/main" val="338754822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45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9561" y="784800"/>
            <a:ext cx="2949427" cy="845592"/>
          </a:xfrm>
        </p:spPr>
        <p:txBody>
          <a:bodyPr>
            <a:normAutofit/>
          </a:bodyPr>
          <a:lstStyle/>
          <a:p>
            <a:r>
              <a:rPr lang="en-IE" dirty="0" smtClean="0"/>
              <a:t>Get In touch!</a:t>
            </a:r>
            <a:endParaRPr lang="en-IE" dirty="0"/>
          </a:p>
        </p:txBody>
      </p:sp>
      <p:pic>
        <p:nvPicPr>
          <p:cNvPr id="2050" name="Picture 2" descr="Image result for we need yo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9468" y="307701"/>
            <a:ext cx="3608061" cy="179978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74370" y="2146904"/>
            <a:ext cx="11203159" cy="4339650"/>
          </a:xfrm>
          <a:prstGeom prst="rect">
            <a:avLst/>
          </a:prstGeom>
          <a:noFill/>
        </p:spPr>
        <p:txBody>
          <a:bodyPr wrap="square" rtlCol="0">
            <a:spAutoFit/>
          </a:bodyPr>
          <a:lstStyle/>
          <a:p>
            <a:pPr algn="ctr"/>
            <a:r>
              <a:rPr lang="en-IE" sz="3600" b="1" dirty="0" smtClean="0">
                <a:solidFill>
                  <a:srgbClr val="00B5AD"/>
                </a:solidFill>
              </a:rPr>
              <a:t>Concern Active</a:t>
            </a:r>
          </a:p>
          <a:p>
            <a:pPr algn="ctr"/>
            <a:r>
              <a:rPr lang="en-IE" sz="3600" b="1" dirty="0" smtClean="0">
                <a:solidFill>
                  <a:srgbClr val="00B5AD"/>
                </a:solidFill>
              </a:rPr>
              <a:t> </a:t>
            </a:r>
          </a:p>
          <a:p>
            <a:r>
              <a:rPr lang="en-IE" sz="3600" b="1" dirty="0" smtClean="0">
                <a:solidFill>
                  <a:srgbClr val="015D5A"/>
                </a:solidFill>
              </a:rPr>
              <a:t>Twitter</a:t>
            </a:r>
            <a:r>
              <a:rPr lang="en-IE" sz="3600" b="1" dirty="0" smtClean="0">
                <a:solidFill>
                  <a:srgbClr val="00B5AD"/>
                </a:solidFill>
              </a:rPr>
              <a:t> 	@</a:t>
            </a:r>
            <a:r>
              <a:rPr lang="en-IE" sz="3600" b="1" dirty="0" err="1" smtClean="0">
                <a:solidFill>
                  <a:srgbClr val="00B5AD"/>
                </a:solidFill>
              </a:rPr>
              <a:t>Concernactive</a:t>
            </a:r>
            <a:r>
              <a:rPr lang="en-IE" sz="3600" b="1" dirty="0" smtClean="0">
                <a:solidFill>
                  <a:srgbClr val="00B5AD"/>
                </a:solidFill>
              </a:rPr>
              <a:t> </a:t>
            </a:r>
          </a:p>
          <a:p>
            <a:endParaRPr lang="en-IE" sz="3600" b="1" dirty="0" smtClean="0">
              <a:solidFill>
                <a:srgbClr val="00B5AD"/>
              </a:solidFill>
            </a:endParaRPr>
          </a:p>
          <a:p>
            <a:r>
              <a:rPr lang="en-IE" sz="3600" b="1" dirty="0" smtClean="0">
                <a:solidFill>
                  <a:srgbClr val="015D5A"/>
                </a:solidFill>
              </a:rPr>
              <a:t>Instagram</a:t>
            </a:r>
            <a:r>
              <a:rPr lang="en-IE" sz="3600" b="1" dirty="0" smtClean="0">
                <a:solidFill>
                  <a:srgbClr val="00B5AD"/>
                </a:solidFill>
              </a:rPr>
              <a:t> @</a:t>
            </a:r>
            <a:r>
              <a:rPr lang="en-IE" sz="3600" b="1" dirty="0" err="1" smtClean="0">
                <a:solidFill>
                  <a:srgbClr val="00B5AD"/>
                </a:solidFill>
              </a:rPr>
              <a:t>Concernactive</a:t>
            </a:r>
            <a:r>
              <a:rPr lang="en-IE" sz="3600" b="1" dirty="0" smtClean="0">
                <a:solidFill>
                  <a:srgbClr val="00B5AD"/>
                </a:solidFill>
              </a:rPr>
              <a:t> </a:t>
            </a:r>
          </a:p>
          <a:p>
            <a:endParaRPr lang="en-IE" sz="3600" b="1" dirty="0" smtClean="0">
              <a:solidFill>
                <a:srgbClr val="00B5AD"/>
              </a:solidFill>
            </a:endParaRPr>
          </a:p>
          <a:p>
            <a:r>
              <a:rPr lang="en-IE" sz="3600" b="1" dirty="0" smtClean="0">
                <a:solidFill>
                  <a:srgbClr val="015D5A"/>
                </a:solidFill>
              </a:rPr>
              <a:t>Web</a:t>
            </a:r>
            <a:r>
              <a:rPr lang="en-IE" sz="3600" b="1" dirty="0" smtClean="0">
                <a:solidFill>
                  <a:srgbClr val="00B5AD"/>
                </a:solidFill>
              </a:rPr>
              <a:t> </a:t>
            </a:r>
            <a:r>
              <a:rPr lang="en-IE" sz="3600" b="1" dirty="0" smtClean="0">
                <a:solidFill>
                  <a:srgbClr val="00B5AD"/>
                </a:solidFill>
                <a:hlinkClick r:id="rId4"/>
              </a:rPr>
              <a:t>www.concern.net</a:t>
            </a:r>
            <a:endParaRPr lang="en-IE" sz="3600" b="1" dirty="0" smtClean="0">
              <a:solidFill>
                <a:srgbClr val="00B5AD"/>
              </a:solidFill>
            </a:endParaRPr>
          </a:p>
          <a:p>
            <a:endParaRPr lang="en-IE" sz="2400" dirty="0" smtClean="0">
              <a:latin typeface="+mj-lt"/>
            </a:endParaRPr>
          </a:p>
        </p:txBody>
      </p:sp>
      <p:sp>
        <p:nvSpPr>
          <p:cNvPr id="3" name="AutoShape 2" descr="Image result for twitter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1032" name="Picture 8" descr="Image result for twitter 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0649" y="3249228"/>
            <a:ext cx="918376" cy="614362"/>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mage result for insta ic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9413" y="4039730"/>
            <a:ext cx="1123950" cy="1123951"/>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Image result for website icon"/>
          <p:cNvPicPr>
            <a:picLocks noChangeAspect="1" noChangeArrowheads="1"/>
          </p:cNvPicPr>
          <p:nvPr/>
        </p:nvPicPr>
        <p:blipFill rotWithShape="1">
          <a:blip r:embed="rId7">
            <a:extLst>
              <a:ext uri="{28A0092B-C50C-407E-A947-70E740481C1C}">
                <a14:useLocalDpi xmlns:a14="http://schemas.microsoft.com/office/drawing/2010/main" val="0"/>
              </a:ext>
            </a:extLst>
          </a:blip>
          <a:srcRect t="7798" b="20952"/>
          <a:stretch/>
        </p:blipFill>
        <p:spPr bwMode="auto">
          <a:xfrm>
            <a:off x="6779413" y="5215938"/>
            <a:ext cx="1238250" cy="950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5107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32721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460091" y="2239200"/>
            <a:ext cx="547845" cy="461665"/>
          </a:xfrm>
          <a:prstGeom prst="rect">
            <a:avLst/>
          </a:prstGeom>
          <a:solidFill>
            <a:schemeClr val="bg1"/>
          </a:solidFill>
        </p:spPr>
        <p:txBody>
          <a:bodyPr wrap="square" rtlCol="0">
            <a:spAutoFit/>
          </a:bodyPr>
          <a:lstStyle/>
          <a:p>
            <a:endParaRPr lang="en-IE" sz="2400" b="1" dirty="0">
              <a:solidFill>
                <a:srgbClr val="01B6AD"/>
              </a:solidFill>
            </a:endParaRPr>
          </a:p>
        </p:txBody>
      </p:sp>
      <p:sp>
        <p:nvSpPr>
          <p:cNvPr id="14" name="Title 1">
            <a:extLst>
              <a:ext uri="{FF2B5EF4-FFF2-40B4-BE49-F238E27FC236}">
                <a16:creationId xmlns:a16="http://schemas.microsoft.com/office/drawing/2014/main" id="{5C52CC34-A218-294A-B028-00F736A13187}"/>
              </a:ext>
            </a:extLst>
          </p:cNvPr>
          <p:cNvSpPr txBox="1">
            <a:spLocks/>
          </p:cNvSpPr>
          <p:nvPr/>
        </p:nvSpPr>
        <p:spPr>
          <a:xfrm>
            <a:off x="6967782" y="1385955"/>
            <a:ext cx="5005387" cy="5236335"/>
          </a:xfrm>
          <a:prstGeom prst="rect">
            <a:avLst/>
          </a:prstGeom>
          <a:noFill/>
        </p:spPr>
        <p:txBody>
          <a:bodyPr vert="horz" lIns="91440" tIns="45720" rIns="91440" bIns="45720" rtlCol="0" anchor="t" anchorCtr="0">
            <a:normAutofit fontScale="40000" lnSpcReduction="20000"/>
          </a:bodyPr>
          <a:lstStyle>
            <a:lvl1pPr algn="l" defTabSz="914400" rtl="0" eaLnBrk="1" latinLnBrk="0" hangingPunct="1">
              <a:lnSpc>
                <a:spcPct val="100000"/>
              </a:lnSpc>
              <a:spcBef>
                <a:spcPct val="0"/>
              </a:spcBef>
              <a:buNone/>
              <a:defRPr sz="6000" b="1" i="0" kern="1200" baseline="0">
                <a:solidFill>
                  <a:schemeClr val="bg1"/>
                </a:solidFill>
                <a:latin typeface="Arial" panose="020B0604020202020204" pitchFamily="34" charset="0"/>
                <a:ea typeface="+mj-ea"/>
                <a:cs typeface="+mj-cs"/>
              </a:defRPr>
            </a:lvl1pPr>
          </a:lstStyle>
          <a:p>
            <a:pPr algn="ctr"/>
            <a:r>
              <a:rPr lang="en-US" dirty="0" smtClean="0">
                <a:solidFill>
                  <a:srgbClr val="015D5A"/>
                </a:solidFill>
              </a:rPr>
              <a:t>Download the book for free </a:t>
            </a:r>
            <a:r>
              <a:rPr lang="en-US" dirty="0" smtClean="0">
                <a:solidFill>
                  <a:srgbClr val="015D5A"/>
                </a:solidFill>
                <a:hlinkClick r:id="rId3"/>
              </a:rPr>
              <a:t>here</a:t>
            </a:r>
            <a:r>
              <a:rPr lang="en-US" dirty="0" smtClean="0">
                <a:solidFill>
                  <a:srgbClr val="015D5A"/>
                </a:solidFill>
              </a:rPr>
              <a:t>!</a:t>
            </a:r>
          </a:p>
          <a:p>
            <a:pPr algn="ctr"/>
            <a:endParaRPr lang="en-US" dirty="0">
              <a:solidFill>
                <a:srgbClr val="015D5A"/>
              </a:solidFill>
            </a:endParaRPr>
          </a:p>
          <a:p>
            <a:pPr algn="ctr"/>
            <a:r>
              <a:rPr lang="en-US" i="1" dirty="0" smtClean="0">
                <a:solidFill>
                  <a:srgbClr val="015D5A"/>
                </a:solidFill>
              </a:rPr>
              <a:t>Someone Like Me </a:t>
            </a:r>
            <a:r>
              <a:rPr lang="en-US" dirty="0" smtClean="0">
                <a:solidFill>
                  <a:srgbClr val="015D5A"/>
                </a:solidFill>
              </a:rPr>
              <a:t>is an illustrated story book which tells stories of children in countries that Concern works in. </a:t>
            </a:r>
          </a:p>
          <a:p>
            <a:pPr algn="ctr"/>
            <a:r>
              <a:rPr lang="en-US" dirty="0" smtClean="0">
                <a:solidFill>
                  <a:srgbClr val="015D5A"/>
                </a:solidFill>
              </a:rPr>
              <a:t>This is suitable for senior primary students. </a:t>
            </a:r>
          </a:p>
          <a:p>
            <a:pPr algn="ctr"/>
            <a:endParaRPr lang="en-US" dirty="0">
              <a:solidFill>
                <a:srgbClr val="015D5A"/>
              </a:solidFill>
            </a:endParaRPr>
          </a:p>
          <a:p>
            <a:pPr algn="ctr"/>
            <a:r>
              <a:rPr lang="en-US" dirty="0" smtClean="0">
                <a:solidFill>
                  <a:srgbClr val="015D5A"/>
                </a:solidFill>
              </a:rPr>
              <a:t>Parents/teachers should download and read the stories first to ensure they are familiar with the issues and themes raised.</a:t>
            </a:r>
          </a:p>
          <a:p>
            <a:pPr algn="ctr"/>
            <a:r>
              <a:rPr lang="en-US" dirty="0" smtClean="0">
                <a:solidFill>
                  <a:srgbClr val="015D5A"/>
                </a:solidFill>
              </a:rPr>
              <a:t>You can order a hard copy – email: </a:t>
            </a:r>
            <a:r>
              <a:rPr lang="en-US" dirty="0" smtClean="0">
                <a:solidFill>
                  <a:srgbClr val="015D5A"/>
                </a:solidFill>
                <a:hlinkClick r:id="rId4"/>
              </a:rPr>
              <a:t>resources@concern.net</a:t>
            </a:r>
            <a:endParaRPr lang="en-US" dirty="0">
              <a:solidFill>
                <a:srgbClr val="015D5A"/>
              </a:solidFill>
            </a:endParaRPr>
          </a:p>
        </p:txBody>
      </p:sp>
      <p:sp>
        <p:nvSpPr>
          <p:cNvPr id="15" name="Content Placeholder 2">
            <a:extLst>
              <a:ext uri="{FF2B5EF4-FFF2-40B4-BE49-F238E27FC236}">
                <a16:creationId xmlns:a16="http://schemas.microsoft.com/office/drawing/2014/main" id="{3D2C23D5-6BE3-9B4B-904D-2EB67E8E66B8}"/>
              </a:ext>
            </a:extLst>
          </p:cNvPr>
          <p:cNvSpPr>
            <a:spLocks noGrp="1"/>
          </p:cNvSpPr>
          <p:nvPr>
            <p:ph sz="quarter" idx="13"/>
          </p:nvPr>
        </p:nvSpPr>
        <p:spPr>
          <a:xfrm>
            <a:off x="747498" y="1555676"/>
            <a:ext cx="6161626" cy="4473227"/>
          </a:xfrm>
        </p:spPr>
        <p:txBody>
          <a:bodyPr>
            <a:normAutofit lnSpcReduction="10000"/>
          </a:bodyPr>
          <a:lstStyle/>
          <a:p>
            <a:pPr marL="0" indent="0">
              <a:buNone/>
            </a:pPr>
            <a:endParaRPr lang="en-US" dirty="0" smtClean="0"/>
          </a:p>
          <a:p>
            <a:r>
              <a:rPr lang="en-US" dirty="0" smtClean="0"/>
              <a:t>Use this presentation in </a:t>
            </a:r>
            <a:r>
              <a:rPr lang="en-US" u="sng" dirty="0" smtClean="0"/>
              <a:t>Slide Show </a:t>
            </a:r>
            <a:r>
              <a:rPr lang="en-US" dirty="0" smtClean="0"/>
              <a:t>mode </a:t>
            </a:r>
          </a:p>
          <a:p>
            <a:r>
              <a:rPr lang="en-US" dirty="0" smtClean="0"/>
              <a:t>Click wherever you see            to hear instructions/listen to the story </a:t>
            </a:r>
          </a:p>
          <a:p>
            <a:r>
              <a:rPr lang="en-US" dirty="0" smtClean="0"/>
              <a:t>There is extra information in the notes section of this presentation for teachers/parents</a:t>
            </a:r>
          </a:p>
          <a:p>
            <a:r>
              <a:rPr lang="en-US" dirty="0" smtClean="0"/>
              <a:t>There is an activity to do at the end. </a:t>
            </a:r>
          </a:p>
          <a:p>
            <a:r>
              <a:rPr lang="en-US" dirty="0" smtClean="0"/>
              <a:t>Worksheets and extra information can be found on our website </a:t>
            </a:r>
            <a:r>
              <a:rPr lang="en-US" dirty="0" smtClean="0">
                <a:hlinkClick r:id="rId3"/>
              </a:rPr>
              <a:t>here</a:t>
            </a:r>
            <a:endParaRPr lang="en-US" dirty="0"/>
          </a:p>
        </p:txBody>
      </p:sp>
      <p:sp>
        <p:nvSpPr>
          <p:cNvPr id="16" name="Title 1">
            <a:extLst>
              <a:ext uri="{FF2B5EF4-FFF2-40B4-BE49-F238E27FC236}">
                <a16:creationId xmlns:a16="http://schemas.microsoft.com/office/drawing/2014/main" id="{7FE49D51-8DA6-B34F-AC02-E85C5A19D4A4}"/>
              </a:ext>
            </a:extLst>
          </p:cNvPr>
          <p:cNvSpPr>
            <a:spLocks noGrp="1"/>
          </p:cNvSpPr>
          <p:nvPr>
            <p:ph type="title"/>
          </p:nvPr>
        </p:nvSpPr>
        <p:spPr>
          <a:xfrm>
            <a:off x="898634" y="914877"/>
            <a:ext cx="5859354" cy="640800"/>
          </a:xfrm>
        </p:spPr>
        <p:txBody>
          <a:bodyPr>
            <a:normAutofit/>
          </a:bodyPr>
          <a:lstStyle/>
          <a:p>
            <a:r>
              <a:rPr lang="en-US" dirty="0" smtClean="0"/>
              <a:t>How to use this presentation</a:t>
            </a:r>
            <a:endParaRPr lang="en-US" dirty="0"/>
          </a:p>
        </p:txBody>
      </p:sp>
      <p:pic>
        <p:nvPicPr>
          <p:cNvPr id="2" name="Picture 1"/>
          <p:cNvPicPr>
            <a:picLocks noChangeAspect="1"/>
          </p:cNvPicPr>
          <p:nvPr/>
        </p:nvPicPr>
        <p:blipFill>
          <a:blip r:embed="rId5"/>
          <a:stretch>
            <a:fillRect/>
          </a:stretch>
        </p:blipFill>
        <p:spPr>
          <a:xfrm>
            <a:off x="4622173" y="2657720"/>
            <a:ext cx="771525" cy="561975"/>
          </a:xfrm>
          <a:prstGeom prst="rect">
            <a:avLst/>
          </a:prstGeom>
        </p:spPr>
      </p:pic>
    </p:spTree>
    <p:extLst>
      <p:ext uri="{BB962C8B-B14F-4D97-AF65-F5344CB8AC3E}">
        <p14:creationId xmlns:p14="http://schemas.microsoft.com/office/powerpoint/2010/main" val="17770493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hlinkClick r:id="rId3"/>
          </p:cNvPr>
          <p:cNvPicPr>
            <a:picLocks noChangeAspect="1"/>
          </p:cNvPicPr>
          <p:nvPr/>
        </p:nvPicPr>
        <p:blipFill>
          <a:blip r:embed="rId4"/>
          <a:stretch>
            <a:fillRect/>
          </a:stretch>
        </p:blipFill>
        <p:spPr>
          <a:xfrm>
            <a:off x="2457450" y="1327077"/>
            <a:ext cx="7676907" cy="5216598"/>
          </a:xfrm>
          <a:prstGeom prst="rect">
            <a:avLst/>
          </a:prstGeom>
          <a:ln>
            <a:noFill/>
          </a:ln>
        </p:spPr>
      </p:pic>
      <p:sp>
        <p:nvSpPr>
          <p:cNvPr id="9" name="TextBox 8"/>
          <p:cNvSpPr txBox="1"/>
          <p:nvPr/>
        </p:nvSpPr>
        <p:spPr>
          <a:xfrm>
            <a:off x="4893636" y="2670585"/>
            <a:ext cx="547845" cy="461665"/>
          </a:xfrm>
          <a:prstGeom prst="rect">
            <a:avLst/>
          </a:prstGeom>
          <a:solidFill>
            <a:schemeClr val="bg1"/>
          </a:solidFill>
        </p:spPr>
        <p:txBody>
          <a:bodyPr wrap="square" rtlCol="0">
            <a:spAutoFit/>
          </a:bodyPr>
          <a:lstStyle/>
          <a:p>
            <a:endParaRPr lang="en-IE" sz="2400" b="1" dirty="0">
              <a:solidFill>
                <a:srgbClr val="01B6AD"/>
              </a:solidFill>
            </a:endParaRPr>
          </a:p>
        </p:txBody>
      </p:sp>
      <p:sp>
        <p:nvSpPr>
          <p:cNvPr id="14" name="Title 1">
            <a:extLst>
              <a:ext uri="{FF2B5EF4-FFF2-40B4-BE49-F238E27FC236}">
                <a16:creationId xmlns:a16="http://schemas.microsoft.com/office/drawing/2014/main" id="{7FE49D51-8DA6-B34F-AC02-E85C5A19D4A4}"/>
              </a:ext>
            </a:extLst>
          </p:cNvPr>
          <p:cNvSpPr>
            <a:spLocks noGrp="1"/>
          </p:cNvSpPr>
          <p:nvPr>
            <p:ph type="title"/>
          </p:nvPr>
        </p:nvSpPr>
        <p:spPr>
          <a:xfrm>
            <a:off x="439377" y="528638"/>
            <a:ext cx="2575286" cy="707116"/>
          </a:xfrm>
        </p:spPr>
        <p:txBody>
          <a:bodyPr>
            <a:normAutofit/>
          </a:bodyPr>
          <a:lstStyle/>
          <a:p>
            <a:r>
              <a:rPr lang="en-US" dirty="0" smtClean="0"/>
              <a:t>Who we are</a:t>
            </a:r>
            <a:endParaRPr lang="en-US" dirty="0"/>
          </a:p>
        </p:txBody>
      </p:sp>
    </p:spTree>
    <p:extLst>
      <p:ext uri="{BB962C8B-B14F-4D97-AF65-F5344CB8AC3E}">
        <p14:creationId xmlns:p14="http://schemas.microsoft.com/office/powerpoint/2010/main" val="35215185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untry">
            <a:hlinkClick r:id="" action="ppaction://media"/>
          </p:cNvPr>
          <p:cNvPicPr>
            <a:picLocks noGrp="1" noChangeAspect="1"/>
          </p:cNvPicPr>
          <p:nvPr>
            <p:ph sz="quarter" idx="13"/>
            <a:audioFile r:link="rId2"/>
            <p:extLst>
              <p:ext uri="{DAA4B4D4-6D71-4841-9C94-3DE7FCFB9230}">
                <p14:media xmlns:p14="http://schemas.microsoft.com/office/powerpoint/2010/main" r:embed="rId1"/>
              </p:ext>
            </p:extLst>
          </p:nvPr>
        </p:nvPicPr>
        <p:blipFill>
          <a:blip r:embed="rId9"/>
          <a:stretch>
            <a:fillRect/>
          </a:stretch>
        </p:blipFill>
        <p:spPr>
          <a:xfrm>
            <a:off x="6342063" y="3479800"/>
            <a:ext cx="406400" cy="406400"/>
          </a:xfrm>
        </p:spPr>
      </p:pic>
      <p:pic>
        <p:nvPicPr>
          <p:cNvPr id="4" name="Picture 3"/>
          <p:cNvPicPr>
            <a:picLocks noChangeAspect="1"/>
          </p:cNvPicPr>
          <p:nvPr/>
        </p:nvPicPr>
        <p:blipFill>
          <a:blip r:embed="rId10"/>
          <a:stretch>
            <a:fillRect/>
          </a:stretch>
        </p:blipFill>
        <p:spPr>
          <a:xfrm>
            <a:off x="465309" y="1141262"/>
            <a:ext cx="10854982" cy="5489876"/>
          </a:xfrm>
          <a:prstGeom prst="rect">
            <a:avLst/>
          </a:prstGeom>
        </p:spPr>
      </p:pic>
      <p:sp>
        <p:nvSpPr>
          <p:cNvPr id="5" name="Title 1">
            <a:extLst>
              <a:ext uri="{FF2B5EF4-FFF2-40B4-BE49-F238E27FC236}">
                <a16:creationId xmlns:a16="http://schemas.microsoft.com/office/drawing/2014/main" id="{7FE49D51-8DA6-B34F-AC02-E85C5A19D4A4}"/>
              </a:ext>
            </a:extLst>
          </p:cNvPr>
          <p:cNvSpPr>
            <a:spLocks noGrp="1"/>
          </p:cNvSpPr>
          <p:nvPr>
            <p:ph type="title"/>
          </p:nvPr>
        </p:nvSpPr>
        <p:spPr>
          <a:xfrm>
            <a:off x="898634" y="1026538"/>
            <a:ext cx="4377559" cy="640800"/>
          </a:xfrm>
        </p:spPr>
        <p:txBody>
          <a:bodyPr>
            <a:normAutofit/>
          </a:bodyPr>
          <a:lstStyle/>
          <a:p>
            <a:r>
              <a:rPr lang="en-US" dirty="0" smtClean="0"/>
              <a:t>Where do we work?</a:t>
            </a:r>
            <a:endParaRPr lang="en-US" dirty="0"/>
          </a:p>
        </p:txBody>
      </p:sp>
      <p:sp>
        <p:nvSpPr>
          <p:cNvPr id="6" name="TextBox 5"/>
          <p:cNvSpPr txBox="1"/>
          <p:nvPr/>
        </p:nvSpPr>
        <p:spPr>
          <a:xfrm>
            <a:off x="1646038" y="2219584"/>
            <a:ext cx="2710999" cy="584775"/>
          </a:xfrm>
          <a:prstGeom prst="rect">
            <a:avLst/>
          </a:prstGeom>
          <a:solidFill>
            <a:schemeClr val="bg1"/>
          </a:solidFill>
        </p:spPr>
        <p:txBody>
          <a:bodyPr wrap="none" rtlCol="0">
            <a:spAutoFit/>
          </a:bodyPr>
          <a:lstStyle/>
          <a:p>
            <a:r>
              <a:rPr lang="en-IE" sz="3200" b="1" dirty="0" smtClean="0">
                <a:solidFill>
                  <a:srgbClr val="015D5A"/>
                </a:solidFill>
              </a:rPr>
              <a:t>23</a:t>
            </a:r>
            <a:r>
              <a:rPr lang="en-IE" sz="3200" b="1" dirty="0" smtClean="0"/>
              <a:t> </a:t>
            </a:r>
            <a:r>
              <a:rPr lang="en-IE" sz="3200" b="1" dirty="0" smtClean="0">
                <a:solidFill>
                  <a:srgbClr val="015D5A"/>
                </a:solidFill>
              </a:rPr>
              <a:t>countries</a:t>
            </a:r>
            <a:r>
              <a:rPr lang="en-IE" sz="3200" b="1" dirty="0" smtClean="0"/>
              <a:t> </a:t>
            </a:r>
            <a:endParaRPr lang="en-IE" sz="3200" b="1" dirty="0"/>
          </a:p>
        </p:txBody>
      </p:sp>
      <p:pic>
        <p:nvPicPr>
          <p:cNvPr id="7" name="Recorded Sound">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5892800" y="3225800"/>
            <a:ext cx="406400" cy="406400"/>
          </a:xfrm>
          <a:prstGeom prst="rect">
            <a:avLst/>
          </a:prstGeom>
        </p:spPr>
      </p:pic>
      <p:pic>
        <p:nvPicPr>
          <p:cNvPr id="8" name="kenya">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9"/>
          <a:stretch>
            <a:fillRect/>
          </a:stretch>
        </p:blipFill>
        <p:spPr>
          <a:xfrm>
            <a:off x="5892800" y="3225800"/>
            <a:ext cx="406400" cy="406400"/>
          </a:xfrm>
          <a:prstGeom prst="rect">
            <a:avLst/>
          </a:prstGeom>
        </p:spPr>
      </p:pic>
      <p:pic>
        <p:nvPicPr>
          <p:cNvPr id="10" name="countr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646038" y="3742838"/>
            <a:ext cx="406400" cy="406400"/>
          </a:xfrm>
          <a:prstGeom prst="rect">
            <a:avLst/>
          </a:prstGeom>
        </p:spPr>
      </p:pic>
    </p:spTree>
    <p:extLst>
      <p:ext uri="{BB962C8B-B14F-4D97-AF65-F5344CB8AC3E}">
        <p14:creationId xmlns:p14="http://schemas.microsoft.com/office/powerpoint/2010/main" val="335732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54444" fill="hold"/>
                                        <p:tgtEl>
                                          <p:spTgt spid="7"/>
                                        </p:tgtEl>
                                      </p:cBhvr>
                                    </p:cmd>
                                  </p:childTnLst>
                                </p:cTn>
                              </p:par>
                            </p:childTnLst>
                          </p:cTn>
                        </p:par>
                      </p:childTnLst>
                    </p:cTn>
                  </p:par>
                </p:childTnLst>
              </p:cTn>
              <p:nextCondLst>
                <p:cond evt="onClick" delay="0">
                  <p:tgtEl>
                    <p:spTgt spid="7"/>
                  </p:tgtEl>
                </p:cond>
              </p:nextCondLst>
            </p:seq>
            <p:audio>
              <p:cMediaNode vol="80000">
                <p:cTn id="12" fill="hold" display="0">
                  <p:stCondLst>
                    <p:cond delay="indefinite"/>
                  </p:stCondLst>
                  <p:endCondLst>
                    <p:cond evt="onStopAudio" delay="0">
                      <p:tgtEl>
                        <p:sldTgt/>
                      </p:tgtEl>
                    </p:cond>
                  </p:endCondLst>
                </p:cTn>
                <p:tgtEl>
                  <p:spTgt spid="7"/>
                </p:tgtEl>
              </p:cMediaNode>
            </p:audio>
            <p:seq concurrent="1" nextAc="seek">
              <p:cTn id="13" restart="whenNotActive" fill="hold" evtFilter="cancelBubble" nodeType="interactiveSeq">
                <p:stCondLst>
                  <p:cond evt="onClick" delay="0">
                    <p:tgtEl>
                      <p:spTgt spid="8"/>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56172" fill="hold"/>
                                        <p:tgtEl>
                                          <p:spTgt spid="8"/>
                                        </p:tgtEl>
                                      </p:cBhvr>
                                    </p:cmd>
                                  </p:childTnLst>
                                </p:cTn>
                              </p:par>
                            </p:childTnLst>
                          </p:cTn>
                        </p:par>
                      </p:childTnLst>
                    </p:cTn>
                  </p:par>
                </p:childTnLst>
              </p:cTn>
              <p:nextCondLst>
                <p:cond evt="onClick" delay="0">
                  <p:tgtEl>
                    <p:spTgt spid="8"/>
                  </p:tgtEl>
                </p:cond>
              </p:nextCondLst>
            </p:seq>
            <p:audio>
              <p:cMediaNode vol="80000">
                <p:cTn id="18" fill="hold" display="0">
                  <p:stCondLst>
                    <p:cond delay="indefinite"/>
                  </p:stCondLst>
                  <p:endCondLst>
                    <p:cond evt="onStopAudio" delay="0">
                      <p:tgtEl>
                        <p:sldTgt/>
                      </p:tgtEl>
                    </p:cond>
                  </p:endCondLst>
                </p:cTn>
                <p:tgtEl>
                  <p:spTgt spid="8"/>
                </p:tgtEl>
              </p:cMediaNode>
            </p:audio>
            <p:seq concurrent="1" nextAc="seek">
              <p:cTn id="19" restart="whenNotActive" fill="hold" evtFilter="cancelBubble" nodeType="interactiveSeq">
                <p:stCondLst>
                  <p:cond evt="onClick" delay="0">
                    <p:tgtEl>
                      <p:spTgt spid="9"/>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44881" fill="hold"/>
                                        <p:tgtEl>
                                          <p:spTgt spid="9"/>
                                        </p:tgtEl>
                                      </p:cBhvr>
                                    </p:cmd>
                                  </p:childTnLst>
                                </p:cTn>
                              </p:par>
                            </p:childTnLst>
                          </p:cTn>
                        </p:par>
                      </p:childTnLst>
                    </p:cTn>
                  </p:par>
                </p:childTnLst>
              </p:cTn>
              <p:nextCondLst>
                <p:cond evt="onClick" delay="0">
                  <p:tgtEl>
                    <p:spTgt spid="9"/>
                  </p:tgtEl>
                </p:cond>
              </p:nextCondLst>
            </p:seq>
            <p:audio>
              <p:cMediaNode vol="80000">
                <p:cTn id="24" fill="hold" display="0">
                  <p:stCondLst>
                    <p:cond delay="indefinite"/>
                  </p:stCondLst>
                  <p:endCondLst>
                    <p:cond evt="onStopAudio" delay="0">
                      <p:tgtEl>
                        <p:sldTgt/>
                      </p:tgtEl>
                    </p:cond>
                  </p:endCondLst>
                </p:cTn>
                <p:tgtEl>
                  <p:spTgt spid="9"/>
                </p:tgtEl>
              </p:cMediaNode>
            </p:audio>
            <p:seq concurrent="1" nextAc="seek">
              <p:cTn id="25" restart="whenNotActive" fill="hold" evtFilter="cancelBubble" nodeType="interactiveSeq">
                <p:stCondLst>
                  <p:cond evt="onClick" delay="0">
                    <p:tgtEl>
                      <p:spTgt spid="10"/>
                    </p:tgtEl>
                  </p:cond>
                </p:stCondLst>
                <p:endSync evt="end" delay="0">
                  <p:rtn val="all"/>
                </p:endSync>
                <p:childTnLst>
                  <p:par>
                    <p:cTn id="26" fill="hold">
                      <p:stCondLst>
                        <p:cond delay="0"/>
                      </p:stCondLst>
                      <p:childTnLst>
                        <p:par>
                          <p:cTn id="27" fill="hold">
                            <p:stCondLst>
                              <p:cond delay="0"/>
                            </p:stCondLst>
                            <p:childTnLst>
                              <p:par>
                                <p:cTn id="28" presetID="1" presetClass="mediacall" presetSubtype="0" fill="hold" nodeType="clickEffect">
                                  <p:stCondLst>
                                    <p:cond delay="0"/>
                                  </p:stCondLst>
                                  <p:childTnLst>
                                    <p:cmd type="call" cmd="playFrom(0.0)">
                                      <p:cBhvr>
                                        <p:cTn id="29" dur="44881" fill="hold"/>
                                        <p:tgtEl>
                                          <p:spTgt spid="10"/>
                                        </p:tgtEl>
                                      </p:cBhvr>
                                    </p:cmd>
                                  </p:childTnLst>
                                </p:cTn>
                              </p:par>
                            </p:childTnLst>
                          </p:cTn>
                        </p:par>
                      </p:childTnLst>
                    </p:cTn>
                  </p:par>
                </p:childTnLst>
              </p:cTn>
              <p:nextCondLst>
                <p:cond evt="onClick" delay="0">
                  <p:tgtEl>
                    <p:spTgt spid="10"/>
                  </p:tgtEl>
                </p:cond>
              </p:nextCondLst>
            </p:seq>
            <p:audio>
              <p:cMediaNode vol="80000">
                <p:cTn id="30" fill="hold" display="0">
                  <p:stCondLst>
                    <p:cond delay="indefinite"/>
                  </p:stCondLst>
                  <p:endCondLst>
                    <p:cond evt="onStopAudio" delay="0">
                      <p:tgtEl>
                        <p:sldTgt/>
                      </p:tgtEl>
                    </p:cond>
                  </p:endCondLst>
                </p:cTn>
                <p:tgtEl>
                  <p:spTgt spid="10"/>
                </p:tgtEl>
              </p:cMediaNode>
            </p:audio>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2C23D5-6BE3-9B4B-904D-2EB67E8E66B8}"/>
              </a:ext>
            </a:extLst>
          </p:cNvPr>
          <p:cNvSpPr>
            <a:spLocks noGrp="1"/>
          </p:cNvSpPr>
          <p:nvPr>
            <p:ph sz="quarter" idx="13"/>
          </p:nvPr>
        </p:nvSpPr>
        <p:spPr>
          <a:xfrm>
            <a:off x="442185" y="1489510"/>
            <a:ext cx="4896000" cy="4772703"/>
          </a:xfrm>
        </p:spPr>
        <p:txBody>
          <a:bodyPr>
            <a:normAutofit fontScale="92500" lnSpcReduction="10000"/>
          </a:bodyPr>
          <a:lstStyle/>
          <a:p>
            <a:pPr marL="0" indent="0">
              <a:buNone/>
            </a:pPr>
            <a:r>
              <a:rPr lang="en-US" dirty="0" smtClean="0">
                <a:solidFill>
                  <a:srgbClr val="015D5A"/>
                </a:solidFill>
              </a:rPr>
              <a:t>Stories of children from </a:t>
            </a:r>
          </a:p>
          <a:p>
            <a:pPr marL="0" indent="0">
              <a:buNone/>
            </a:pPr>
            <a:r>
              <a:rPr lang="en-US" dirty="0" smtClean="0">
                <a:solidFill>
                  <a:srgbClr val="015D5A"/>
                </a:solidFill>
              </a:rPr>
              <a:t>8 different countries </a:t>
            </a:r>
          </a:p>
          <a:p>
            <a:pPr marL="0" indent="0">
              <a:buNone/>
            </a:pPr>
            <a:endParaRPr lang="en-US" dirty="0" smtClean="0"/>
          </a:p>
          <a:p>
            <a:r>
              <a:rPr lang="en-US" dirty="0" smtClean="0"/>
              <a:t>Somalia</a:t>
            </a:r>
          </a:p>
          <a:p>
            <a:r>
              <a:rPr lang="en-US" dirty="0" err="1" smtClean="0"/>
              <a:t>Phillipines</a:t>
            </a:r>
            <a:endParaRPr lang="en-US" dirty="0" smtClean="0"/>
          </a:p>
          <a:p>
            <a:r>
              <a:rPr lang="en-US" dirty="0" smtClean="0"/>
              <a:t>Lebanon</a:t>
            </a:r>
          </a:p>
          <a:p>
            <a:r>
              <a:rPr lang="en-US" dirty="0" smtClean="0"/>
              <a:t>Bangladesh</a:t>
            </a:r>
          </a:p>
          <a:p>
            <a:r>
              <a:rPr lang="en-US" dirty="0" smtClean="0"/>
              <a:t>Liberia </a:t>
            </a:r>
          </a:p>
          <a:p>
            <a:r>
              <a:rPr lang="en-US" dirty="0" smtClean="0"/>
              <a:t>Kenya</a:t>
            </a:r>
          </a:p>
          <a:p>
            <a:r>
              <a:rPr lang="en-US" dirty="0" smtClean="0"/>
              <a:t>Malawi</a:t>
            </a:r>
          </a:p>
          <a:p>
            <a:r>
              <a:rPr lang="en-US" dirty="0" smtClean="0"/>
              <a:t>Haiti </a:t>
            </a:r>
            <a:endParaRPr lang="en-US" dirty="0"/>
          </a:p>
        </p:txBody>
      </p:sp>
      <p:sp>
        <p:nvSpPr>
          <p:cNvPr id="4" name="Title 1">
            <a:extLst>
              <a:ext uri="{FF2B5EF4-FFF2-40B4-BE49-F238E27FC236}">
                <a16:creationId xmlns:a16="http://schemas.microsoft.com/office/drawing/2014/main" id="{7FE49D51-8DA6-B34F-AC02-E85C5A19D4A4}"/>
              </a:ext>
            </a:extLst>
          </p:cNvPr>
          <p:cNvSpPr txBox="1">
            <a:spLocks/>
          </p:cNvSpPr>
          <p:nvPr/>
        </p:nvSpPr>
        <p:spPr>
          <a:xfrm>
            <a:off x="442185" y="605470"/>
            <a:ext cx="5344254" cy="640800"/>
          </a:xfrm>
          <a:prstGeom prst="rect">
            <a:avLst/>
          </a:prstGeom>
          <a:solidFill>
            <a:schemeClr val="bg1"/>
          </a:solidFill>
        </p:spPr>
        <p:txBody>
          <a:bodyPr vert="horz" lIns="91440" tIns="45720" rIns="91440" bIns="45720" rtlCol="0" anchor="ctr">
            <a:normAutofit fontScale="97500"/>
          </a:bodyPr>
          <a:lstStyle>
            <a:lvl1pPr algn="l" defTabSz="914400" rtl="0" eaLnBrk="1" latinLnBrk="0" hangingPunct="1">
              <a:lnSpc>
                <a:spcPct val="100000"/>
              </a:lnSpc>
              <a:spcBef>
                <a:spcPct val="0"/>
              </a:spcBef>
              <a:buNone/>
              <a:defRPr sz="3200" b="1" i="0" kern="1200" baseline="0">
                <a:solidFill>
                  <a:srgbClr val="00734A"/>
                </a:solidFill>
                <a:latin typeface="Arial" panose="020B0604020202020204" pitchFamily="34" charset="0"/>
                <a:ea typeface="+mj-ea"/>
                <a:cs typeface="+mj-cs"/>
              </a:defRPr>
            </a:lvl1pPr>
          </a:lstStyle>
          <a:p>
            <a:r>
              <a:rPr lang="en-US" dirty="0" smtClean="0"/>
              <a:t>What is Someone Like Me? </a:t>
            </a:r>
            <a:endParaRPr lang="en-US" dirty="0"/>
          </a:p>
        </p:txBody>
      </p:sp>
      <p:pic>
        <p:nvPicPr>
          <p:cNvPr id="5" name="Picture 4"/>
          <p:cNvPicPr>
            <a:picLocks noChangeAspect="1"/>
          </p:cNvPicPr>
          <p:nvPr/>
        </p:nvPicPr>
        <p:blipFill>
          <a:blip r:embed="rId2"/>
          <a:stretch>
            <a:fillRect/>
          </a:stretch>
        </p:blipFill>
        <p:spPr>
          <a:xfrm>
            <a:off x="4596901" y="2007474"/>
            <a:ext cx="7009968" cy="3545271"/>
          </a:xfrm>
          <a:prstGeom prst="rect">
            <a:avLst/>
          </a:prstGeom>
        </p:spPr>
      </p:pic>
      <p:pic>
        <p:nvPicPr>
          <p:cNvPr id="6" name="Picture 5"/>
          <p:cNvPicPr>
            <a:picLocks noChangeAspect="1"/>
          </p:cNvPicPr>
          <p:nvPr/>
        </p:nvPicPr>
        <p:blipFill>
          <a:blip r:embed="rId3"/>
          <a:stretch>
            <a:fillRect/>
          </a:stretch>
        </p:blipFill>
        <p:spPr>
          <a:xfrm>
            <a:off x="4185625" y="1489510"/>
            <a:ext cx="7843219" cy="4722103"/>
          </a:xfrm>
          <a:prstGeom prst="rect">
            <a:avLst/>
          </a:prstGeom>
        </p:spPr>
      </p:pic>
    </p:spTree>
    <p:extLst>
      <p:ext uri="{BB962C8B-B14F-4D97-AF65-F5344CB8AC3E}">
        <p14:creationId xmlns:p14="http://schemas.microsoft.com/office/powerpoint/2010/main" val="23160991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0" y="784800"/>
            <a:ext cx="4043363" cy="640800"/>
          </a:xfrm>
        </p:spPr>
        <p:txBody>
          <a:bodyPr/>
          <a:lstStyle/>
          <a:p>
            <a:r>
              <a:rPr lang="en-US" dirty="0" smtClean="0"/>
              <a:t>Life in Kenya</a:t>
            </a:r>
            <a:endParaRPr lang="en-US" dirty="0"/>
          </a:p>
        </p:txBody>
      </p:sp>
      <p:sp>
        <p:nvSpPr>
          <p:cNvPr id="3" name="Content Placeholder 2">
            <a:extLst>
              <a:ext uri="{FF2B5EF4-FFF2-40B4-BE49-F238E27FC236}">
                <a16:creationId xmlns:a16="http://schemas.microsoft.com/office/drawing/2014/main" id="{3D2C23D5-6BE3-9B4B-904D-2EB67E8E66B8}"/>
              </a:ext>
            </a:extLst>
          </p:cNvPr>
          <p:cNvSpPr>
            <a:spLocks noGrp="1"/>
          </p:cNvSpPr>
          <p:nvPr>
            <p:ph sz="quarter" idx="13"/>
          </p:nvPr>
        </p:nvSpPr>
        <p:spPr>
          <a:xfrm>
            <a:off x="753524" y="1997118"/>
            <a:ext cx="5190075" cy="804038"/>
          </a:xfrm>
        </p:spPr>
        <p:txBody>
          <a:bodyPr>
            <a:normAutofit lnSpcReduction="10000"/>
          </a:bodyPr>
          <a:lstStyle/>
          <a:p>
            <a:r>
              <a:rPr lang="en-US" dirty="0" smtClean="0"/>
              <a:t>Click here to listen to Samuel’s story</a:t>
            </a:r>
          </a:p>
          <a:p>
            <a:endParaRPr lang="en-US" dirty="0"/>
          </a:p>
        </p:txBody>
      </p:sp>
      <p:pic>
        <p:nvPicPr>
          <p:cNvPr id="4" name="Picture 3"/>
          <p:cNvPicPr>
            <a:picLocks noChangeAspect="1"/>
          </p:cNvPicPr>
          <p:nvPr/>
        </p:nvPicPr>
        <p:blipFill>
          <a:blip r:embed="rId5"/>
          <a:stretch>
            <a:fillRect/>
          </a:stretch>
        </p:blipFill>
        <p:spPr>
          <a:xfrm>
            <a:off x="7019925" y="825525"/>
            <a:ext cx="4352925" cy="5372100"/>
          </a:xfrm>
          <a:prstGeom prst="rect">
            <a:avLst/>
          </a:prstGeom>
        </p:spPr>
      </p:pic>
      <p:sp>
        <p:nvSpPr>
          <p:cNvPr id="6" name="Content Placeholder 2">
            <a:extLst>
              <a:ext uri="{FF2B5EF4-FFF2-40B4-BE49-F238E27FC236}">
                <a16:creationId xmlns:a16="http://schemas.microsoft.com/office/drawing/2014/main" id="{3D2C23D5-6BE3-9B4B-904D-2EB67E8E66B8}"/>
              </a:ext>
            </a:extLst>
          </p:cNvPr>
          <p:cNvSpPr txBox="1">
            <a:spLocks/>
          </p:cNvSpPr>
          <p:nvPr/>
        </p:nvSpPr>
        <p:spPr>
          <a:xfrm>
            <a:off x="753524" y="4776788"/>
            <a:ext cx="5190075" cy="8040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00000"/>
              </a:lnSpc>
              <a:spcBef>
                <a:spcPts val="10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1pPr>
            <a:lvl2pPr marL="6858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2pPr>
            <a:lvl3pPr marL="11430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3pPr>
            <a:lvl4pPr marL="16002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4pPr>
            <a:lvl5pPr marL="2057400" indent="-228600" algn="l" defTabSz="914400" rtl="0" eaLnBrk="1" latinLnBrk="0" hangingPunct="1">
              <a:lnSpc>
                <a:spcPct val="100000"/>
              </a:lnSpc>
              <a:spcBef>
                <a:spcPts val="500"/>
              </a:spcBef>
              <a:buClr>
                <a:srgbClr val="00B5AD"/>
              </a:buClr>
              <a:buSzPct val="80000"/>
              <a:buFont typeface="System Font Regular"/>
              <a:buChar char="■"/>
              <a:defRPr sz="2400" b="1" kern="1200" baseline="0">
                <a:solidFill>
                  <a:srgbClr val="231F2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hlinkClick r:id="rId6"/>
              </a:rPr>
              <a:t>You can download a copy of the book and read along!</a:t>
            </a:r>
            <a:endParaRPr lang="en-US" dirty="0" smtClean="0"/>
          </a:p>
          <a:p>
            <a:endParaRPr lang="en-US" dirty="0"/>
          </a:p>
        </p:txBody>
      </p:sp>
      <p:pic>
        <p:nvPicPr>
          <p:cNvPr id="10" name="story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397461" y="2994832"/>
            <a:ext cx="406400" cy="406400"/>
          </a:xfrm>
          <a:prstGeom prst="rect">
            <a:avLst/>
          </a:prstGeom>
        </p:spPr>
      </p:pic>
    </p:spTree>
    <p:extLst>
      <p:ext uri="{BB962C8B-B14F-4D97-AF65-F5344CB8AC3E}">
        <p14:creationId xmlns:p14="http://schemas.microsoft.com/office/powerpoint/2010/main" val="19367041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00389" fill="hold"/>
                                        <p:tgtEl>
                                          <p:spTgt spid="10"/>
                                        </p:tgtEl>
                                      </p:cBhvr>
                                    </p:cmd>
                                  </p:childTnLst>
                                </p:cTn>
                              </p:par>
                            </p:childTnLst>
                          </p:cTn>
                        </p:par>
                      </p:childTnLst>
                    </p:cTn>
                  </p:par>
                </p:childTnLst>
              </p:cTn>
              <p:nextCondLst>
                <p:cond evt="onClick" delay="0">
                  <p:tgtEl>
                    <p:spTgt spid="10"/>
                  </p:tgtEl>
                </p:cond>
              </p:nextCondLst>
            </p:seq>
            <p:audio>
              <p:cMediaNode vol="80000">
                <p:cTn id="7" fill="hold" display="0">
                  <p:stCondLst>
                    <p:cond delay="indefinite"/>
                  </p:stCondLst>
                  <p:endCondLst>
                    <p:cond evt="onStopAudio" delay="0">
                      <p:tgtEl>
                        <p:sldTgt/>
                      </p:tgtEl>
                    </p:cond>
                  </p:endCondLst>
                </p:cTn>
                <p:tgtEl>
                  <p:spTgt spid="10"/>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0" y="712350"/>
            <a:ext cx="8058150" cy="640800"/>
          </a:xfrm>
        </p:spPr>
        <p:txBody>
          <a:bodyPr>
            <a:normAutofit/>
          </a:bodyPr>
          <a:lstStyle/>
          <a:p>
            <a:r>
              <a:rPr lang="en-US" dirty="0" smtClean="0"/>
              <a:t>Life in Kenya for children like Samuel</a:t>
            </a:r>
            <a:endParaRPr lang="en-US" dirty="0"/>
          </a:p>
        </p:txBody>
      </p:sp>
      <p:sp>
        <p:nvSpPr>
          <p:cNvPr id="5" name="TextBox 4"/>
          <p:cNvSpPr txBox="1"/>
          <p:nvPr/>
        </p:nvSpPr>
        <p:spPr>
          <a:xfrm>
            <a:off x="525383" y="5948445"/>
            <a:ext cx="7716600" cy="369332"/>
          </a:xfrm>
          <a:prstGeom prst="rect">
            <a:avLst/>
          </a:prstGeom>
          <a:solidFill>
            <a:schemeClr val="bg1"/>
          </a:solidFill>
        </p:spPr>
        <p:txBody>
          <a:bodyPr wrap="none" rtlCol="0">
            <a:spAutoFit/>
          </a:bodyPr>
          <a:lstStyle/>
          <a:p>
            <a:r>
              <a:rPr lang="en-IE" b="1" dirty="0" smtClean="0"/>
              <a:t>This is </a:t>
            </a:r>
            <a:r>
              <a:rPr lang="en-IE" b="1" dirty="0" err="1" smtClean="0"/>
              <a:t>Ekeno</a:t>
            </a:r>
            <a:r>
              <a:rPr lang="en-IE" b="1" dirty="0" smtClean="0"/>
              <a:t>, </a:t>
            </a:r>
            <a:r>
              <a:rPr lang="en-IE" b="1" dirty="0" err="1" smtClean="0"/>
              <a:t>Imzee</a:t>
            </a:r>
            <a:r>
              <a:rPr lang="en-IE" b="1" dirty="0" smtClean="0"/>
              <a:t>, </a:t>
            </a:r>
            <a:r>
              <a:rPr lang="en-IE" b="1" dirty="0" err="1" smtClean="0"/>
              <a:t>Arot</a:t>
            </a:r>
            <a:r>
              <a:rPr lang="en-IE" b="1" dirty="0" smtClean="0"/>
              <a:t>, </a:t>
            </a:r>
            <a:r>
              <a:rPr lang="en-IE" b="1" dirty="0" err="1" smtClean="0"/>
              <a:t>Pede</a:t>
            </a:r>
            <a:r>
              <a:rPr lang="en-IE" b="1" dirty="0" smtClean="0"/>
              <a:t>, </a:t>
            </a:r>
            <a:r>
              <a:rPr lang="en-IE" b="1" dirty="0" err="1" smtClean="0"/>
              <a:t>Atiir</a:t>
            </a:r>
            <a:r>
              <a:rPr lang="en-IE" b="1" dirty="0" smtClean="0"/>
              <a:t>, </a:t>
            </a:r>
            <a:r>
              <a:rPr lang="en-IE" b="1" dirty="0" err="1" smtClean="0"/>
              <a:t>Ekuwam</a:t>
            </a:r>
            <a:r>
              <a:rPr lang="en-IE" b="1" dirty="0" smtClean="0"/>
              <a:t> </a:t>
            </a:r>
            <a:r>
              <a:rPr lang="en-IE" b="1" dirty="0"/>
              <a:t>and </a:t>
            </a:r>
            <a:r>
              <a:rPr lang="en-IE" b="1" dirty="0" err="1" smtClean="0"/>
              <a:t>Ebei</a:t>
            </a:r>
            <a:r>
              <a:rPr lang="en-IE" b="1" dirty="0" smtClean="0"/>
              <a:t> </a:t>
            </a:r>
            <a:r>
              <a:rPr lang="en-IE" b="1" dirty="0" smtClean="0"/>
              <a:t>in Turkana </a:t>
            </a:r>
            <a:endParaRPr lang="en-IE" b="1" dirty="0"/>
          </a:p>
        </p:txBody>
      </p:sp>
      <p:sp>
        <p:nvSpPr>
          <p:cNvPr id="6" name="TextBox 5"/>
          <p:cNvSpPr txBox="1"/>
          <p:nvPr/>
        </p:nvSpPr>
        <p:spPr>
          <a:xfrm>
            <a:off x="7552502" y="6370166"/>
            <a:ext cx="3922869" cy="261610"/>
          </a:xfrm>
          <a:prstGeom prst="rect">
            <a:avLst/>
          </a:prstGeom>
          <a:noFill/>
        </p:spPr>
        <p:txBody>
          <a:bodyPr wrap="none" rtlCol="0">
            <a:spAutoFit/>
          </a:bodyPr>
          <a:lstStyle/>
          <a:p>
            <a:r>
              <a:rPr lang="en-IE" sz="1100" b="1" dirty="0"/>
              <a:t>All </a:t>
            </a:r>
            <a:r>
              <a:rPr lang="en-IE" sz="1100" b="1" dirty="0" smtClean="0"/>
              <a:t>photos: Concern</a:t>
            </a:r>
            <a:r>
              <a:rPr lang="en-IE" sz="1100" b="1" dirty="0"/>
              <a:t> </a:t>
            </a:r>
            <a:r>
              <a:rPr lang="en-IE" sz="1100" b="1" dirty="0" smtClean="0"/>
              <a:t>2019 </a:t>
            </a:r>
            <a:r>
              <a:rPr lang="en-IE" sz="1100" b="1" dirty="0" smtClean="0"/>
              <a:t>Photographer</a:t>
            </a:r>
            <a:r>
              <a:rPr lang="en-IE" sz="1100" b="1" dirty="0"/>
              <a:t>: </a:t>
            </a:r>
            <a:r>
              <a:rPr lang="en-IE" sz="1100" b="1" dirty="0" smtClean="0"/>
              <a:t>Gavin Douglas</a:t>
            </a:r>
            <a:endParaRPr lang="en-IE" sz="1100" b="1" dirty="0"/>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13926" y="1428440"/>
            <a:ext cx="6701424" cy="4467616"/>
          </a:xfrm>
          <a:prstGeom prst="rect">
            <a:avLst/>
          </a:prstGeom>
        </p:spPr>
      </p:pic>
      <p:pic>
        <p:nvPicPr>
          <p:cNvPr id="4" name="childre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270279" y="1991638"/>
            <a:ext cx="688583" cy="688583"/>
          </a:xfrm>
          <a:prstGeom prst="rect">
            <a:avLst/>
          </a:prstGeom>
        </p:spPr>
      </p:pic>
    </p:spTree>
    <p:extLst>
      <p:ext uri="{BB962C8B-B14F-4D97-AF65-F5344CB8AC3E}">
        <p14:creationId xmlns:p14="http://schemas.microsoft.com/office/powerpoint/2010/main" val="6191856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866"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0" y="712350"/>
            <a:ext cx="8058150" cy="640800"/>
          </a:xfrm>
        </p:spPr>
        <p:txBody>
          <a:bodyPr>
            <a:normAutofit/>
          </a:bodyPr>
          <a:lstStyle/>
          <a:p>
            <a:r>
              <a:rPr lang="en-US" dirty="0" smtClean="0"/>
              <a:t>Life in Kenya for children like Samuel    </a:t>
            </a:r>
            <a:endParaRPr lang="en-US" dirty="0"/>
          </a:p>
        </p:txBody>
      </p:sp>
      <p:pic>
        <p:nvPicPr>
          <p:cNvPr id="8" name="vST8iXOcmag"/>
          <p:cNvPicPr>
            <a:picLocks noRot="1" noChangeAspect="1"/>
          </p:cNvPicPr>
          <p:nvPr>
            <a:videoFile r:link="rId1"/>
          </p:nvPr>
        </p:nvPicPr>
        <p:blipFill>
          <a:blip r:embed="rId6"/>
          <a:stretch>
            <a:fillRect/>
          </a:stretch>
        </p:blipFill>
        <p:spPr>
          <a:xfrm>
            <a:off x="727774" y="1462914"/>
            <a:ext cx="7157269" cy="4359057"/>
          </a:xfrm>
          <a:prstGeom prst="rect">
            <a:avLst/>
          </a:prstGeom>
        </p:spPr>
      </p:pic>
      <p:pic>
        <p:nvPicPr>
          <p:cNvPr id="4" name="video">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5892800" y="3225800"/>
            <a:ext cx="406400" cy="406400"/>
          </a:xfrm>
          <a:prstGeom prst="rect">
            <a:avLst/>
          </a:prstGeom>
        </p:spPr>
      </p:pic>
      <p:pic>
        <p:nvPicPr>
          <p:cNvPr id="5" name="video">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911573" y="1846546"/>
            <a:ext cx="808624" cy="808624"/>
          </a:xfrm>
          <a:prstGeom prst="rect">
            <a:avLst/>
          </a:prstGeom>
        </p:spPr>
      </p:pic>
      <p:sp>
        <p:nvSpPr>
          <p:cNvPr id="3" name="TextBox 2"/>
          <p:cNvSpPr txBox="1"/>
          <p:nvPr/>
        </p:nvSpPr>
        <p:spPr>
          <a:xfrm>
            <a:off x="1331085" y="5933173"/>
            <a:ext cx="5950646" cy="369332"/>
          </a:xfrm>
          <a:prstGeom prst="rect">
            <a:avLst/>
          </a:prstGeom>
          <a:solidFill>
            <a:schemeClr val="bg1"/>
          </a:solidFill>
        </p:spPr>
        <p:txBody>
          <a:bodyPr wrap="square" rtlCol="0">
            <a:spAutoFit/>
          </a:bodyPr>
          <a:lstStyle/>
          <a:p>
            <a:r>
              <a:rPr lang="en-IE" b="1" dirty="0"/>
              <a:t>Watch this Video </a:t>
            </a:r>
            <a:r>
              <a:rPr lang="en-IE" b="1" dirty="0" smtClean="0"/>
              <a:t>to see what life is life in Kenya </a:t>
            </a:r>
            <a:endParaRPr lang="en-IE" b="1" dirty="0"/>
          </a:p>
        </p:txBody>
      </p:sp>
    </p:spTree>
    <p:extLst>
      <p:ext uri="{BB962C8B-B14F-4D97-AF65-F5344CB8AC3E}">
        <p14:creationId xmlns:p14="http://schemas.microsoft.com/office/powerpoint/2010/main" val="27713896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30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1300" fill="hold"/>
                                        <p:tgtEl>
                                          <p:spTgt spid="5"/>
                                        </p:tgtEl>
                                      </p:cBhvr>
                                    </p:cmd>
                                  </p:childTnLst>
                                </p:cTn>
                              </p:par>
                            </p:childTnLst>
                          </p:cTn>
                        </p:par>
                      </p:childTnLst>
                    </p:cTn>
                  </p:par>
                </p:childTnLst>
              </p:cTn>
              <p:nextCondLst>
                <p:cond evt="onClick" delay="0">
                  <p:tgtEl>
                    <p:spTgt spid="5"/>
                  </p:tgtEl>
                </p:cond>
              </p:nextCondLst>
            </p:seq>
            <p:audio>
              <p:cMediaNode vol="80000">
                <p:cTn id="13"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49D51-8DA6-B34F-AC02-E85C5A19D4A4}"/>
              </a:ext>
            </a:extLst>
          </p:cNvPr>
          <p:cNvSpPr>
            <a:spLocks noGrp="1"/>
          </p:cNvSpPr>
          <p:nvPr>
            <p:ph type="title"/>
          </p:nvPr>
        </p:nvSpPr>
        <p:spPr>
          <a:xfrm>
            <a:off x="457200" y="712350"/>
            <a:ext cx="7138986" cy="640800"/>
          </a:xfrm>
        </p:spPr>
        <p:txBody>
          <a:bodyPr>
            <a:normAutofit/>
          </a:bodyPr>
          <a:lstStyle/>
          <a:p>
            <a:r>
              <a:rPr lang="en-US" dirty="0" smtClean="0"/>
              <a:t>Effects of Climate Change in Kenya   </a:t>
            </a:r>
            <a:endParaRPr lang="en-US" dirty="0"/>
          </a:p>
        </p:txBody>
      </p:sp>
      <p:sp>
        <p:nvSpPr>
          <p:cNvPr id="5" name="TextBox 4"/>
          <p:cNvSpPr txBox="1"/>
          <p:nvPr/>
        </p:nvSpPr>
        <p:spPr>
          <a:xfrm>
            <a:off x="364834" y="5901194"/>
            <a:ext cx="184731" cy="369332"/>
          </a:xfrm>
          <a:prstGeom prst="rect">
            <a:avLst/>
          </a:prstGeom>
          <a:solidFill>
            <a:schemeClr val="bg1"/>
          </a:solidFill>
        </p:spPr>
        <p:txBody>
          <a:bodyPr wrap="none" rtlCol="0">
            <a:spAutoFit/>
          </a:bodyPr>
          <a:lstStyle/>
          <a:p>
            <a:endParaRPr lang="en-IE" b="1" dirty="0"/>
          </a:p>
        </p:txBody>
      </p:sp>
      <p:sp>
        <p:nvSpPr>
          <p:cNvPr id="6" name="TextBox 5"/>
          <p:cNvSpPr txBox="1"/>
          <p:nvPr/>
        </p:nvSpPr>
        <p:spPr>
          <a:xfrm>
            <a:off x="7596186" y="6439839"/>
            <a:ext cx="4285370" cy="430887"/>
          </a:xfrm>
          <a:prstGeom prst="rect">
            <a:avLst/>
          </a:prstGeom>
          <a:noFill/>
        </p:spPr>
        <p:txBody>
          <a:bodyPr wrap="square" rtlCol="0">
            <a:spAutoFit/>
          </a:bodyPr>
          <a:lstStyle/>
          <a:p>
            <a:r>
              <a:rPr lang="en-IE" sz="1100" b="1" dirty="0"/>
              <a:t>All </a:t>
            </a:r>
            <a:r>
              <a:rPr lang="en-IE" sz="1100" b="1" dirty="0" smtClean="0"/>
              <a:t>photos: Concern</a:t>
            </a:r>
            <a:r>
              <a:rPr lang="en-IE" sz="1100" b="1" dirty="0"/>
              <a:t> </a:t>
            </a:r>
            <a:r>
              <a:rPr lang="en-IE" sz="1100" b="1" dirty="0" smtClean="0"/>
              <a:t>2019, Photographer</a:t>
            </a:r>
            <a:r>
              <a:rPr lang="en-IE" sz="1100" b="1" dirty="0"/>
              <a:t>: </a:t>
            </a:r>
            <a:r>
              <a:rPr lang="en-IE" sz="1100" b="1" dirty="0" smtClean="0"/>
              <a:t>Gavin Douglas</a:t>
            </a:r>
            <a:endParaRPr lang="en-IE" sz="1100" b="1" dirty="0"/>
          </a:p>
          <a:p>
            <a:endParaRPr lang="en-IE" sz="1100" b="1"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585" y="1522254"/>
            <a:ext cx="6568411" cy="4378940"/>
          </a:xfrm>
          <a:prstGeom prst="rect">
            <a:avLst/>
          </a:prstGeom>
        </p:spPr>
      </p:pic>
      <p:sp>
        <p:nvSpPr>
          <p:cNvPr id="8" name="Rectangle 7"/>
          <p:cNvSpPr/>
          <p:nvPr/>
        </p:nvSpPr>
        <p:spPr>
          <a:xfrm>
            <a:off x="7200996" y="2367553"/>
            <a:ext cx="4680560" cy="1938992"/>
          </a:xfrm>
          <a:prstGeom prst="rect">
            <a:avLst/>
          </a:prstGeom>
        </p:spPr>
        <p:txBody>
          <a:bodyPr wrap="square">
            <a:spAutoFit/>
          </a:bodyPr>
          <a:lstStyle/>
          <a:p>
            <a:pPr algn="ctr"/>
            <a:r>
              <a:rPr lang="en-IE" sz="2000" b="1" dirty="0" err="1"/>
              <a:t>Nakode</a:t>
            </a:r>
            <a:r>
              <a:rPr lang="en-IE" sz="2000" b="1" dirty="0"/>
              <a:t> (70) with her last five goats in Turkana, northern Kenya, </a:t>
            </a:r>
            <a:r>
              <a:rPr lang="en-IE" sz="2000" b="1" dirty="0" smtClean="0"/>
              <a:t>which in 2019 was </a:t>
            </a:r>
            <a:r>
              <a:rPr lang="en-IE" sz="2000" b="1" dirty="0"/>
              <a:t>experiencing a second drought in three years. Prior to the droughts </a:t>
            </a:r>
            <a:r>
              <a:rPr lang="en-IE" sz="2000" b="1" dirty="0" err="1" smtClean="0"/>
              <a:t>Nakode</a:t>
            </a:r>
            <a:r>
              <a:rPr lang="en-IE" sz="2000" b="1" dirty="0"/>
              <a:t> </a:t>
            </a:r>
            <a:r>
              <a:rPr lang="en-IE" sz="2000" b="1" dirty="0" smtClean="0"/>
              <a:t>and </a:t>
            </a:r>
            <a:r>
              <a:rPr lang="en-IE" sz="2000" b="1" dirty="0"/>
              <a:t>her family owned 100 goats.</a:t>
            </a:r>
          </a:p>
        </p:txBody>
      </p:sp>
    </p:spTree>
    <p:extLst>
      <p:ext uri="{BB962C8B-B14F-4D97-AF65-F5344CB8AC3E}">
        <p14:creationId xmlns:p14="http://schemas.microsoft.com/office/powerpoint/2010/main" val="9015843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929 RedDog_Concern PPT Template_Arial_169_V2.pptx" id="{45C3A4C4-C678-4D5D-A839-703F7FDEE506}" vid="{D15F438C-263A-4CC7-8A98-DE4DFF0FF50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E249F385C98324F946826824823A2D5" ma:contentTypeVersion="13" ma:contentTypeDescription="Create a new document." ma:contentTypeScope="" ma:versionID="c5d9ae638aacd827c000f956d9282e7b">
  <xsd:schema xmlns:xsd="http://www.w3.org/2001/XMLSchema" xmlns:xs="http://www.w3.org/2001/XMLSchema" xmlns:p="http://schemas.microsoft.com/office/2006/metadata/properties" xmlns:ns3="95fdb931-529c-4eb8-b709-8c09b7586d06" xmlns:ns4="294c01a4-1d8f-41a5-90d4-3cffa4ea767c" targetNamespace="http://schemas.microsoft.com/office/2006/metadata/properties" ma:root="true" ma:fieldsID="549e714c482a8c384c74fbab2497163f" ns3:_="" ns4:_="">
    <xsd:import namespace="95fdb931-529c-4eb8-b709-8c09b7586d06"/>
    <xsd:import namespace="294c01a4-1d8f-41a5-90d4-3cffa4ea767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fdb931-529c-4eb8-b709-8c09b7586d0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94c01a4-1d8f-41a5-90d4-3cffa4ea767c"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A5C571-7095-416A-8C3E-72D3A9F28E17}">
  <ds:schemaRefs>
    <ds:schemaRef ds:uri="http://schemas.microsoft.com/office/2006/documentManagement/types"/>
    <ds:schemaRef ds:uri="http://purl.org/dc/elements/1.1/"/>
    <ds:schemaRef ds:uri="http://purl.org/dc/dcmitype/"/>
    <ds:schemaRef ds:uri="95fdb931-529c-4eb8-b709-8c09b7586d06"/>
    <ds:schemaRef ds:uri="http://schemas.microsoft.com/office/2006/metadata/properties"/>
    <ds:schemaRef ds:uri="http://www.w3.org/XML/1998/namespace"/>
    <ds:schemaRef ds:uri="http://schemas.microsoft.com/office/infopath/2007/PartnerControls"/>
    <ds:schemaRef ds:uri="294c01a4-1d8f-41a5-90d4-3cffa4ea767c"/>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76496388-064B-42CB-B433-688BF45A261F}">
  <ds:schemaRefs>
    <ds:schemaRef ds:uri="http://schemas.microsoft.com/sharepoint/v3/contenttype/forms"/>
  </ds:schemaRefs>
</ds:datastoreItem>
</file>

<file path=customXml/itemProps3.xml><?xml version="1.0" encoding="utf-8"?>
<ds:datastoreItem xmlns:ds="http://schemas.openxmlformats.org/officeDocument/2006/customXml" ds:itemID="{0E76E0B7-A388-482A-8F3C-3393324792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fdb931-529c-4eb8-b709-8c09b7586d06"/>
    <ds:schemaRef ds:uri="294c01a4-1d8f-41a5-90d4-3cffa4ea767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929 RedDog_Concern PPT Template_Arial_169_V2</Template>
  <TotalTime>2691</TotalTime>
  <Words>811</Words>
  <Application>Microsoft Office PowerPoint</Application>
  <PresentationFormat>Widescreen</PresentationFormat>
  <Paragraphs>112</Paragraphs>
  <Slides>14</Slides>
  <Notes>11</Notes>
  <HiddenSlides>0</HiddenSlides>
  <MMClips>10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IBM Plex Sans</vt:lpstr>
      <vt:lpstr>System Font Regular</vt:lpstr>
      <vt:lpstr>Office Theme</vt:lpstr>
      <vt:lpstr>Someone Like Me </vt:lpstr>
      <vt:lpstr>How to use this presentation</vt:lpstr>
      <vt:lpstr>Who we are</vt:lpstr>
      <vt:lpstr>Where do we work?</vt:lpstr>
      <vt:lpstr>PowerPoint Presentation</vt:lpstr>
      <vt:lpstr>Life in Kenya</vt:lpstr>
      <vt:lpstr>Life in Kenya for children like Samuel</vt:lpstr>
      <vt:lpstr>Life in Kenya for children like Samuel    </vt:lpstr>
      <vt:lpstr>Effects of Climate Change in Kenya   </vt:lpstr>
      <vt:lpstr>Life in Kenya for children like Samuel </vt:lpstr>
      <vt:lpstr>Activity Time!</vt:lpstr>
      <vt:lpstr>Learn More about Kenya!</vt:lpstr>
      <vt:lpstr>Get In touch!</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Noeleen Doyle</dc:creator>
  <cp:lastModifiedBy>Noeleen Doyle</cp:lastModifiedBy>
  <cp:revision>80</cp:revision>
  <dcterms:created xsi:type="dcterms:W3CDTF">2020-03-26T11:46:55Z</dcterms:created>
  <dcterms:modified xsi:type="dcterms:W3CDTF">2020-05-01T13:29:51Z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0x010100CE249F385C98324F946826824823A2D5</vt:lpwstr>
  </property>
</Properties>
</file>