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8" r:id="rId1"/>
  </p:sldMasterIdLst>
  <p:notesMasterIdLst>
    <p:notesMasterId r:id="rId11"/>
  </p:notesMasterIdLst>
  <p:handoutMasterIdLst>
    <p:handoutMasterId r:id="rId12"/>
  </p:handoutMasterIdLst>
  <p:sldIdLst>
    <p:sldId id="257" r:id="rId2"/>
    <p:sldId id="267" r:id="rId3"/>
    <p:sldId id="261" r:id="rId4"/>
    <p:sldId id="274" r:id="rId5"/>
    <p:sldId id="270" r:id="rId6"/>
    <p:sldId id="271" r:id="rId7"/>
    <p:sldId id="272" r:id="rId8"/>
    <p:sldId id="273" r:id="rId9"/>
    <p:sldId id="269" r:id="rId10"/>
  </p:sldIdLst>
  <p:sldSz cx="35999738" cy="359997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6D4"/>
    <a:srgbClr val="EDE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6259"/>
  </p:normalViewPr>
  <p:slideViewPr>
    <p:cSldViewPr snapToGrid="0" snapToObjects="1">
      <p:cViewPr varScale="1">
        <p:scale>
          <a:sx n="23" d="100"/>
          <a:sy n="23" d="100"/>
        </p:scale>
        <p:origin x="1856" y="304"/>
      </p:cViewPr>
      <p:guideLst/>
    </p:cSldViewPr>
  </p:slideViewPr>
  <p:notesTextViewPr>
    <p:cViewPr>
      <p:scale>
        <a:sx n="1" d="1"/>
        <a:sy n="1" d="1"/>
      </p:scale>
      <p:origin x="0" y="0"/>
    </p:cViewPr>
  </p:notesTextViewPr>
  <p:notesViewPr>
    <p:cSldViewPr snapToGrid="0" snapToObjects="1">
      <p:cViewPr varScale="1">
        <p:scale>
          <a:sx n="107" d="100"/>
          <a:sy n="107" d="100"/>
        </p:scale>
        <p:origin x="168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273604-687A-B045-A7E8-F883AB379A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821628-314E-034B-A5F8-822252FBDC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BB205-ECC4-0F42-9482-0387B4B526D6}" type="datetimeFigureOut">
              <a:rPr lang="en-US" smtClean="0"/>
              <a:t>6/3/22</a:t>
            </a:fld>
            <a:endParaRPr lang="en-US"/>
          </a:p>
        </p:txBody>
      </p:sp>
      <p:sp>
        <p:nvSpPr>
          <p:cNvPr id="4" name="Footer Placeholder 3">
            <a:extLst>
              <a:ext uri="{FF2B5EF4-FFF2-40B4-BE49-F238E27FC236}">
                <a16:creationId xmlns:a16="http://schemas.microsoft.com/office/drawing/2014/main" id="{C81E4A66-A069-0D44-A860-59A75C894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1585C1-AAF9-3A44-B468-B0711B8850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6DC7-0694-6649-A691-45E853198584}" type="slidenum">
              <a:rPr lang="en-US" smtClean="0"/>
              <a:t>‹#›</a:t>
            </a:fld>
            <a:endParaRPr lang="en-US"/>
          </a:p>
        </p:txBody>
      </p:sp>
    </p:spTree>
    <p:extLst>
      <p:ext uri="{BB962C8B-B14F-4D97-AF65-F5344CB8AC3E}">
        <p14:creationId xmlns:p14="http://schemas.microsoft.com/office/powerpoint/2010/main" val="152721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96C48-258A-744D-A355-67866599348E}" type="datetimeFigureOut">
              <a:rPr lang="en-US" smtClean="0"/>
              <a:t>6/3/22</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B8BCD-3597-504B-9B6F-06D8BD777BE7}" type="slidenum">
              <a:rPr lang="en-US" smtClean="0"/>
              <a:t>‹#›</a:t>
            </a:fld>
            <a:endParaRPr lang="en-US"/>
          </a:p>
        </p:txBody>
      </p:sp>
    </p:spTree>
    <p:extLst>
      <p:ext uri="{BB962C8B-B14F-4D97-AF65-F5344CB8AC3E}">
        <p14:creationId xmlns:p14="http://schemas.microsoft.com/office/powerpoint/2010/main" val="397238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stagram Post 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1F7F99-D246-364E-B9DB-3E504110F8A3}"/>
              </a:ext>
            </a:extLst>
          </p:cNvPr>
          <p:cNvSpPr>
            <a:spLocks noGrp="1"/>
          </p:cNvSpPr>
          <p:nvPr>
            <p:ph type="dt" sz="half" idx="10"/>
          </p:nvPr>
        </p:nvSpPr>
        <p:spPr/>
        <p:txBody>
          <a:bodyPr/>
          <a:lstStyle/>
          <a:p>
            <a:fld id="{1AF082F6-C45E-FF4B-BBD9-8618C933B885}" type="datetimeFigureOut">
              <a:rPr lang="en-US" smtClean="0"/>
              <a:t>6/3/22</a:t>
            </a:fld>
            <a:endParaRPr lang="en-US"/>
          </a:p>
        </p:txBody>
      </p:sp>
      <p:sp>
        <p:nvSpPr>
          <p:cNvPr id="4" name="Footer Placeholder 3">
            <a:extLst>
              <a:ext uri="{FF2B5EF4-FFF2-40B4-BE49-F238E27FC236}">
                <a16:creationId xmlns:a16="http://schemas.microsoft.com/office/drawing/2014/main" id="{8B56938F-A664-C74D-8572-B91306B062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8434B7D-CFFA-2946-9E06-52755F51392D}"/>
              </a:ext>
            </a:extLst>
          </p:cNvPr>
          <p:cNvSpPr>
            <a:spLocks noGrp="1"/>
          </p:cNvSpPr>
          <p:nvPr>
            <p:ph type="sldNum" sz="quarter" idx="12"/>
          </p:nvPr>
        </p:nvSpPr>
        <p:spPr/>
        <p:txBody>
          <a:bodyPr/>
          <a:lstStyle/>
          <a:p>
            <a:fld id="{66CBF316-23B5-F844-866C-AE8573D1E011}" type="slidenum">
              <a:rPr lang="en-US" smtClean="0"/>
              <a:t>‹#›</a:t>
            </a:fld>
            <a:endParaRPr lang="en-US"/>
          </a:p>
        </p:txBody>
      </p:sp>
      <p:sp>
        <p:nvSpPr>
          <p:cNvPr id="7" name="Picture Placeholder 6">
            <a:extLst>
              <a:ext uri="{FF2B5EF4-FFF2-40B4-BE49-F238E27FC236}">
                <a16:creationId xmlns:a16="http://schemas.microsoft.com/office/drawing/2014/main" id="{06575B3B-49CB-7A45-9AAE-C9C359463B32}"/>
              </a:ext>
            </a:extLst>
          </p:cNvPr>
          <p:cNvSpPr>
            <a:spLocks noGrp="1"/>
          </p:cNvSpPr>
          <p:nvPr>
            <p:ph type="pic" sz="quarter" idx="13"/>
          </p:nvPr>
        </p:nvSpPr>
        <p:spPr>
          <a:xfrm>
            <a:off x="1" y="53787"/>
            <a:ext cx="17965272" cy="18000000"/>
          </a:xfrm>
        </p:spPr>
        <p:txBody>
          <a:bodyPr/>
          <a:lstStyle/>
          <a:p>
            <a:endParaRPr lang="en-US"/>
          </a:p>
        </p:txBody>
      </p:sp>
      <p:sp>
        <p:nvSpPr>
          <p:cNvPr id="9" name="Picture Placeholder 6">
            <a:extLst>
              <a:ext uri="{FF2B5EF4-FFF2-40B4-BE49-F238E27FC236}">
                <a16:creationId xmlns:a16="http://schemas.microsoft.com/office/drawing/2014/main" id="{D4D36C65-75E2-AA46-AF4F-873773A962A5}"/>
              </a:ext>
            </a:extLst>
          </p:cNvPr>
          <p:cNvSpPr>
            <a:spLocks noGrp="1"/>
          </p:cNvSpPr>
          <p:nvPr>
            <p:ph type="pic" sz="quarter" idx="14"/>
          </p:nvPr>
        </p:nvSpPr>
        <p:spPr>
          <a:xfrm>
            <a:off x="-1" y="18053659"/>
            <a:ext cx="17999869" cy="18000000"/>
          </a:xfrm>
        </p:spPr>
        <p:txBody>
          <a:bodyPr/>
          <a:lstStyle/>
          <a:p>
            <a:endParaRPr lang="en-US" dirty="0"/>
          </a:p>
        </p:txBody>
      </p:sp>
      <p:sp>
        <p:nvSpPr>
          <p:cNvPr id="11" name="Picture Placeholder 6">
            <a:extLst>
              <a:ext uri="{FF2B5EF4-FFF2-40B4-BE49-F238E27FC236}">
                <a16:creationId xmlns:a16="http://schemas.microsoft.com/office/drawing/2014/main" id="{EDCE3DC6-FF41-E442-AA8F-EAE78AB26EB7}"/>
              </a:ext>
            </a:extLst>
          </p:cNvPr>
          <p:cNvSpPr>
            <a:spLocks noGrp="1"/>
          </p:cNvSpPr>
          <p:nvPr>
            <p:ph type="pic" sz="quarter" idx="15"/>
          </p:nvPr>
        </p:nvSpPr>
        <p:spPr>
          <a:xfrm>
            <a:off x="17965272" y="0"/>
            <a:ext cx="17999869" cy="18000000"/>
          </a:xfrm>
        </p:spPr>
        <p:txBody>
          <a:bodyPr/>
          <a:lstStyle/>
          <a:p>
            <a:endParaRPr lang="en-US"/>
          </a:p>
        </p:txBody>
      </p:sp>
      <p:sp>
        <p:nvSpPr>
          <p:cNvPr id="12" name="Picture Placeholder 6">
            <a:extLst>
              <a:ext uri="{FF2B5EF4-FFF2-40B4-BE49-F238E27FC236}">
                <a16:creationId xmlns:a16="http://schemas.microsoft.com/office/drawing/2014/main" id="{0A7BD769-64AF-9342-ACC9-1246880AC275}"/>
              </a:ext>
            </a:extLst>
          </p:cNvPr>
          <p:cNvSpPr>
            <a:spLocks noGrp="1"/>
          </p:cNvSpPr>
          <p:nvPr>
            <p:ph type="pic" sz="quarter" idx="16"/>
          </p:nvPr>
        </p:nvSpPr>
        <p:spPr>
          <a:xfrm>
            <a:off x="18019058" y="18053658"/>
            <a:ext cx="17999869" cy="18000000"/>
          </a:xfrm>
        </p:spPr>
        <p:txBody>
          <a:bodyPr/>
          <a:lstStyle/>
          <a:p>
            <a:endParaRPr lang="en-US" dirty="0"/>
          </a:p>
        </p:txBody>
      </p:sp>
      <p:sp>
        <p:nvSpPr>
          <p:cNvPr id="2" name="Title 1">
            <a:extLst>
              <a:ext uri="{FF2B5EF4-FFF2-40B4-BE49-F238E27FC236}">
                <a16:creationId xmlns:a16="http://schemas.microsoft.com/office/drawing/2014/main" id="{E39A9663-4715-234B-815A-ADC1DDC9819C}"/>
              </a:ext>
            </a:extLst>
          </p:cNvPr>
          <p:cNvSpPr>
            <a:spLocks noGrp="1"/>
          </p:cNvSpPr>
          <p:nvPr>
            <p:ph type="title"/>
          </p:nvPr>
        </p:nvSpPr>
        <p:spPr>
          <a:xfrm>
            <a:off x="3300995" y="13292497"/>
            <a:ext cx="31049774" cy="695828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140813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474982" y="9583264"/>
            <a:ext cx="15299889" cy="228415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8224867" y="9583264"/>
            <a:ext cx="15299889" cy="228415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AF082F6-C45E-FF4B-BBD9-8618C933B885}" type="datetimeFigureOut">
              <a:rPr lang="en-US" smtClean="0"/>
              <a:t>6/3/22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213378449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79671" y="1916661"/>
            <a:ext cx="31049774" cy="6958285"/>
          </a:xfrm>
        </p:spPr>
        <p:txBody>
          <a:bodyPr/>
          <a:lstStyle/>
          <a:p>
            <a:r>
              <a:rPr lang="en-GB"/>
              <a:t>Click to edit Master title style</a:t>
            </a:r>
            <a:endParaRPr lang="en-US" dirty="0"/>
          </a:p>
        </p:txBody>
      </p:sp>
      <p:sp>
        <p:nvSpPr>
          <p:cNvPr id="3" name="Text Placeholder 2"/>
          <p:cNvSpPr>
            <a:spLocks noGrp="1"/>
          </p:cNvSpPr>
          <p:nvPr>
            <p:ph type="body" idx="1"/>
          </p:nvPr>
        </p:nvSpPr>
        <p:spPr>
          <a:xfrm>
            <a:off x="2479675" y="8824938"/>
            <a:ext cx="15229574" cy="4324966"/>
          </a:xfrm>
        </p:spPr>
        <p:txBody>
          <a:bodyPr anchor="b"/>
          <a:lstStyle>
            <a:lvl1pPr marL="0" indent="0">
              <a:buNone/>
              <a:defRPr sz="9449" b="1"/>
            </a:lvl1pPr>
            <a:lvl2pPr marL="1799996" indent="0">
              <a:buNone/>
              <a:defRPr sz="7874" b="1"/>
            </a:lvl2pPr>
            <a:lvl3pPr marL="3599993" indent="0">
              <a:buNone/>
              <a:defRPr sz="7087" b="1"/>
            </a:lvl3pPr>
            <a:lvl4pPr marL="5399989" indent="0">
              <a:buNone/>
              <a:defRPr sz="6299" b="1"/>
            </a:lvl4pPr>
            <a:lvl5pPr marL="7199986" indent="0">
              <a:buNone/>
              <a:defRPr sz="6299" b="1"/>
            </a:lvl5pPr>
            <a:lvl6pPr marL="8999982" indent="0">
              <a:buNone/>
              <a:defRPr sz="6299" b="1"/>
            </a:lvl6pPr>
            <a:lvl7pPr marL="10799978" indent="0">
              <a:buNone/>
              <a:defRPr sz="6299" b="1"/>
            </a:lvl7pPr>
            <a:lvl8pPr marL="12599975" indent="0">
              <a:buNone/>
              <a:defRPr sz="6299" b="1"/>
            </a:lvl8pPr>
            <a:lvl9pPr marL="14399971" indent="0">
              <a:buNone/>
              <a:defRPr sz="6299" b="1"/>
            </a:lvl9pPr>
          </a:lstStyle>
          <a:p>
            <a:pPr lvl="0"/>
            <a:r>
              <a:rPr lang="en-GB"/>
              <a:t>Click to edit Master text styles</a:t>
            </a:r>
          </a:p>
        </p:txBody>
      </p:sp>
      <p:sp>
        <p:nvSpPr>
          <p:cNvPr id="4" name="Content Placeholder 3"/>
          <p:cNvSpPr>
            <a:spLocks noGrp="1"/>
          </p:cNvSpPr>
          <p:nvPr>
            <p:ph sz="half" idx="2"/>
          </p:nvPr>
        </p:nvSpPr>
        <p:spPr>
          <a:xfrm>
            <a:off x="2479675" y="13149904"/>
            <a:ext cx="15229574" cy="193415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8224869" y="8824938"/>
            <a:ext cx="15304578" cy="4324966"/>
          </a:xfrm>
        </p:spPr>
        <p:txBody>
          <a:bodyPr anchor="b"/>
          <a:lstStyle>
            <a:lvl1pPr marL="0" indent="0">
              <a:buNone/>
              <a:defRPr sz="9449" b="1"/>
            </a:lvl1pPr>
            <a:lvl2pPr marL="1799996" indent="0">
              <a:buNone/>
              <a:defRPr sz="7874" b="1"/>
            </a:lvl2pPr>
            <a:lvl3pPr marL="3599993" indent="0">
              <a:buNone/>
              <a:defRPr sz="7087" b="1"/>
            </a:lvl3pPr>
            <a:lvl4pPr marL="5399989" indent="0">
              <a:buNone/>
              <a:defRPr sz="6299" b="1"/>
            </a:lvl4pPr>
            <a:lvl5pPr marL="7199986" indent="0">
              <a:buNone/>
              <a:defRPr sz="6299" b="1"/>
            </a:lvl5pPr>
            <a:lvl6pPr marL="8999982" indent="0">
              <a:buNone/>
              <a:defRPr sz="6299" b="1"/>
            </a:lvl6pPr>
            <a:lvl7pPr marL="10799978" indent="0">
              <a:buNone/>
              <a:defRPr sz="6299" b="1"/>
            </a:lvl7pPr>
            <a:lvl8pPr marL="12599975" indent="0">
              <a:buNone/>
              <a:defRPr sz="6299" b="1"/>
            </a:lvl8pPr>
            <a:lvl9pPr marL="14399971" indent="0">
              <a:buNone/>
              <a:defRPr sz="6299" b="1"/>
            </a:lvl9pPr>
          </a:lstStyle>
          <a:p>
            <a:pPr lvl="0"/>
            <a:r>
              <a:rPr lang="en-GB"/>
              <a:t>Click to edit Master text styles</a:t>
            </a:r>
          </a:p>
        </p:txBody>
      </p:sp>
      <p:sp>
        <p:nvSpPr>
          <p:cNvPr id="6" name="Content Placeholder 5"/>
          <p:cNvSpPr>
            <a:spLocks noGrp="1"/>
          </p:cNvSpPr>
          <p:nvPr>
            <p:ph sz="quarter" idx="4"/>
          </p:nvPr>
        </p:nvSpPr>
        <p:spPr>
          <a:xfrm>
            <a:off x="18224869" y="13149904"/>
            <a:ext cx="15304578" cy="193415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AF082F6-C45E-FF4B-BBD9-8618C933B885}" type="datetimeFigureOut">
              <a:rPr lang="en-US" smtClean="0"/>
              <a:t>6/3/22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91505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DECDF"/>
        </a:solid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C0C3-ED67-4B44-BD28-FDD00FD4705D}"/>
              </a:ext>
            </a:extLst>
          </p:cNvPr>
          <p:cNvSpPr txBox="1">
            <a:spLocks/>
          </p:cNvSpPr>
          <p:nvPr userDrawn="1"/>
        </p:nvSpPr>
        <p:spPr>
          <a:xfrm>
            <a:off x="2059902" y="3538530"/>
            <a:ext cx="6104383" cy="9646217"/>
          </a:xfrm>
          <a:prstGeom prst="rect">
            <a:avLst/>
          </a:prstGeom>
        </p:spPr>
        <p:txBody>
          <a:bodyPr>
            <a:noAutofit/>
          </a:bodyPr>
          <a:lstStyle>
            <a:lvl1pPr algn="l" defTabSz="3599993" rtl="0" eaLnBrk="1" latinLnBrk="0" hangingPunct="1">
              <a:lnSpc>
                <a:spcPct val="90000"/>
              </a:lnSpc>
              <a:spcBef>
                <a:spcPct val="0"/>
              </a:spcBef>
              <a:buNone/>
              <a:defRPr sz="17323" kern="1200">
                <a:solidFill>
                  <a:schemeClr val="tx1"/>
                </a:solidFill>
                <a:latin typeface="+mj-lt"/>
                <a:ea typeface="+mj-ea"/>
                <a:cs typeface="+mj-cs"/>
              </a:defRPr>
            </a:lvl1pPr>
          </a:lstStyle>
          <a:p>
            <a:endParaRPr lang="en-US" sz="113000" dirty="0">
              <a:solidFill>
                <a:schemeClr val="accent1"/>
              </a:solidFill>
              <a:latin typeface="American Typewriter" panose="02090604020004020304" pitchFamily="18" charset="77"/>
              <a:cs typeface="Gotham-MediumItalic" pitchFamily="2" charset="0"/>
            </a:endParaRPr>
          </a:p>
        </p:txBody>
      </p:sp>
    </p:spTree>
    <p:extLst>
      <p:ext uri="{BB962C8B-B14F-4D97-AF65-F5344CB8AC3E}">
        <p14:creationId xmlns:p14="http://schemas.microsoft.com/office/powerpoint/2010/main" val="178324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79671" y="2399982"/>
            <a:ext cx="11610853" cy="8399939"/>
          </a:xfrm>
        </p:spPr>
        <p:txBody>
          <a:bodyPr anchor="b"/>
          <a:lstStyle>
            <a:lvl1pPr>
              <a:defRPr sz="12598"/>
            </a:lvl1pPr>
          </a:lstStyle>
          <a:p>
            <a:r>
              <a:rPr lang="en-GB"/>
              <a:t>Click to edit Master title style</a:t>
            </a:r>
            <a:endParaRPr lang="en-US" dirty="0"/>
          </a:p>
        </p:txBody>
      </p:sp>
      <p:sp>
        <p:nvSpPr>
          <p:cNvPr id="3" name="Content Placeholder 2"/>
          <p:cNvSpPr>
            <a:spLocks noGrp="1"/>
          </p:cNvSpPr>
          <p:nvPr>
            <p:ph idx="1"/>
          </p:nvPr>
        </p:nvSpPr>
        <p:spPr>
          <a:xfrm>
            <a:off x="15304578" y="5183304"/>
            <a:ext cx="18224867" cy="25583147"/>
          </a:xfrm>
        </p:spPr>
        <p:txBody>
          <a:bodyPr/>
          <a:lstStyle>
            <a:lvl1pPr>
              <a:defRPr sz="12598"/>
            </a:lvl1pPr>
            <a:lvl2pPr>
              <a:defRPr sz="11024"/>
            </a:lvl2pPr>
            <a:lvl3pPr>
              <a:defRPr sz="9449"/>
            </a:lvl3pPr>
            <a:lvl4pPr>
              <a:defRPr sz="7874"/>
            </a:lvl4pPr>
            <a:lvl5pPr>
              <a:defRPr sz="7874"/>
            </a:lvl5pPr>
            <a:lvl6pPr>
              <a:defRPr sz="7874"/>
            </a:lvl6pPr>
            <a:lvl7pPr>
              <a:defRPr sz="7874"/>
            </a:lvl7pPr>
            <a:lvl8pPr>
              <a:defRPr sz="7874"/>
            </a:lvl8pPr>
            <a:lvl9pPr>
              <a:defRPr sz="787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479671" y="10799922"/>
            <a:ext cx="11610853" cy="20008190"/>
          </a:xfrm>
        </p:spPr>
        <p:txBody>
          <a:bodyPr/>
          <a:lstStyle>
            <a:lvl1pPr marL="0" indent="0">
              <a:buNone/>
              <a:defRPr sz="6299"/>
            </a:lvl1pPr>
            <a:lvl2pPr marL="1799996" indent="0">
              <a:buNone/>
              <a:defRPr sz="5512"/>
            </a:lvl2pPr>
            <a:lvl3pPr marL="3599993" indent="0">
              <a:buNone/>
              <a:defRPr sz="4724"/>
            </a:lvl3pPr>
            <a:lvl4pPr marL="5399989" indent="0">
              <a:buNone/>
              <a:defRPr sz="3937"/>
            </a:lvl4pPr>
            <a:lvl5pPr marL="7199986" indent="0">
              <a:buNone/>
              <a:defRPr sz="3937"/>
            </a:lvl5pPr>
            <a:lvl6pPr marL="8999982" indent="0">
              <a:buNone/>
              <a:defRPr sz="3937"/>
            </a:lvl6pPr>
            <a:lvl7pPr marL="10799978" indent="0">
              <a:buNone/>
              <a:defRPr sz="3937"/>
            </a:lvl7pPr>
            <a:lvl8pPr marL="12599975" indent="0">
              <a:buNone/>
              <a:defRPr sz="3937"/>
            </a:lvl8pPr>
            <a:lvl9pPr marL="14399971" indent="0">
              <a:buNone/>
              <a:defRPr sz="3937"/>
            </a:lvl9pPr>
          </a:lstStyle>
          <a:p>
            <a:pPr lvl="0"/>
            <a:r>
              <a:rPr lang="en-GB"/>
              <a:t>Click to edit Master text styles</a:t>
            </a:r>
          </a:p>
        </p:txBody>
      </p:sp>
      <p:sp>
        <p:nvSpPr>
          <p:cNvPr id="5" name="Date Placeholder 4"/>
          <p:cNvSpPr>
            <a:spLocks noGrp="1"/>
          </p:cNvSpPr>
          <p:nvPr>
            <p:ph type="dt" sz="half" idx="10"/>
          </p:nvPr>
        </p:nvSpPr>
        <p:spPr/>
        <p:txBody>
          <a:bodyPr/>
          <a:lstStyle/>
          <a:p>
            <a:fld id="{1AF082F6-C45E-FF4B-BBD9-8618C933B885}" type="datetimeFigureOut">
              <a:rPr lang="en-US" smtClean="0"/>
              <a:t>6/3/22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1103667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79671" y="2399982"/>
            <a:ext cx="11610853" cy="8399939"/>
          </a:xfrm>
        </p:spPr>
        <p:txBody>
          <a:bodyPr anchor="b"/>
          <a:lstStyle>
            <a:lvl1pPr>
              <a:defRPr sz="12598"/>
            </a:lvl1pPr>
          </a:lstStyle>
          <a:p>
            <a:r>
              <a:rPr lang="en-GB"/>
              <a:t>Click to edit Master title style</a:t>
            </a:r>
            <a:endParaRPr lang="en-US" dirty="0"/>
          </a:p>
        </p:txBody>
      </p:sp>
      <p:sp>
        <p:nvSpPr>
          <p:cNvPr id="3" name="Picture Placeholder 2"/>
          <p:cNvSpPr>
            <a:spLocks noGrp="1" noChangeAspect="1"/>
          </p:cNvSpPr>
          <p:nvPr>
            <p:ph type="pic" idx="1"/>
          </p:nvPr>
        </p:nvSpPr>
        <p:spPr>
          <a:xfrm>
            <a:off x="15304578" y="5183304"/>
            <a:ext cx="18224867" cy="25583147"/>
          </a:xfrm>
        </p:spPr>
        <p:txBody>
          <a:bodyPr anchor="t"/>
          <a:lstStyle>
            <a:lvl1pPr marL="0" indent="0">
              <a:buNone/>
              <a:defRPr sz="12598"/>
            </a:lvl1pPr>
            <a:lvl2pPr marL="1799996" indent="0">
              <a:buNone/>
              <a:defRPr sz="11024"/>
            </a:lvl2pPr>
            <a:lvl3pPr marL="3599993" indent="0">
              <a:buNone/>
              <a:defRPr sz="9449"/>
            </a:lvl3pPr>
            <a:lvl4pPr marL="5399989" indent="0">
              <a:buNone/>
              <a:defRPr sz="7874"/>
            </a:lvl4pPr>
            <a:lvl5pPr marL="7199986" indent="0">
              <a:buNone/>
              <a:defRPr sz="7874"/>
            </a:lvl5pPr>
            <a:lvl6pPr marL="8999982" indent="0">
              <a:buNone/>
              <a:defRPr sz="7874"/>
            </a:lvl6pPr>
            <a:lvl7pPr marL="10799978" indent="0">
              <a:buNone/>
              <a:defRPr sz="7874"/>
            </a:lvl7pPr>
            <a:lvl8pPr marL="12599975" indent="0">
              <a:buNone/>
              <a:defRPr sz="7874"/>
            </a:lvl8pPr>
            <a:lvl9pPr marL="14399971" indent="0">
              <a:buNone/>
              <a:defRPr sz="7874"/>
            </a:lvl9pPr>
          </a:lstStyle>
          <a:p>
            <a:r>
              <a:rPr lang="en-GB"/>
              <a:t>Click icon to add picture</a:t>
            </a:r>
            <a:endParaRPr lang="en-US" dirty="0"/>
          </a:p>
        </p:txBody>
      </p:sp>
      <p:sp>
        <p:nvSpPr>
          <p:cNvPr id="4" name="Text Placeholder 3"/>
          <p:cNvSpPr>
            <a:spLocks noGrp="1"/>
          </p:cNvSpPr>
          <p:nvPr>
            <p:ph type="body" sz="half" idx="2"/>
          </p:nvPr>
        </p:nvSpPr>
        <p:spPr>
          <a:xfrm>
            <a:off x="2479671" y="10799922"/>
            <a:ext cx="11610853" cy="20008190"/>
          </a:xfrm>
        </p:spPr>
        <p:txBody>
          <a:bodyPr/>
          <a:lstStyle>
            <a:lvl1pPr marL="0" indent="0">
              <a:buNone/>
              <a:defRPr sz="6299"/>
            </a:lvl1pPr>
            <a:lvl2pPr marL="1799996" indent="0">
              <a:buNone/>
              <a:defRPr sz="5512"/>
            </a:lvl2pPr>
            <a:lvl3pPr marL="3599993" indent="0">
              <a:buNone/>
              <a:defRPr sz="4724"/>
            </a:lvl3pPr>
            <a:lvl4pPr marL="5399989" indent="0">
              <a:buNone/>
              <a:defRPr sz="3937"/>
            </a:lvl4pPr>
            <a:lvl5pPr marL="7199986" indent="0">
              <a:buNone/>
              <a:defRPr sz="3937"/>
            </a:lvl5pPr>
            <a:lvl6pPr marL="8999982" indent="0">
              <a:buNone/>
              <a:defRPr sz="3937"/>
            </a:lvl6pPr>
            <a:lvl7pPr marL="10799978" indent="0">
              <a:buNone/>
              <a:defRPr sz="3937"/>
            </a:lvl7pPr>
            <a:lvl8pPr marL="12599975" indent="0">
              <a:buNone/>
              <a:defRPr sz="3937"/>
            </a:lvl8pPr>
            <a:lvl9pPr marL="14399971" indent="0">
              <a:buNone/>
              <a:defRPr sz="3937"/>
            </a:lvl9pPr>
          </a:lstStyle>
          <a:p>
            <a:pPr lvl="0"/>
            <a:r>
              <a:rPr lang="en-GB"/>
              <a:t>Click to edit Master text styles</a:t>
            </a:r>
          </a:p>
        </p:txBody>
      </p:sp>
      <p:sp>
        <p:nvSpPr>
          <p:cNvPr id="5" name="Date Placeholder 4"/>
          <p:cNvSpPr>
            <a:spLocks noGrp="1"/>
          </p:cNvSpPr>
          <p:nvPr>
            <p:ph type="dt" sz="half" idx="10"/>
          </p:nvPr>
        </p:nvSpPr>
        <p:spPr/>
        <p:txBody>
          <a:bodyPr/>
          <a:lstStyle/>
          <a:p>
            <a:fld id="{1AF082F6-C45E-FF4B-BBD9-8618C933B885}" type="datetimeFigureOut">
              <a:rPr lang="en-US" smtClean="0"/>
              <a:t>6/3/22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2651513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F082F6-C45E-FF4B-BBD9-8618C933B885}" type="datetimeFigureOut">
              <a:rPr lang="en-US" smtClean="0"/>
              <a:t>6/3/22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2909990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762314" y="1916653"/>
            <a:ext cx="7762444" cy="3050811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474984" y="1916653"/>
            <a:ext cx="22837334" cy="3050811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F082F6-C45E-FF4B-BBD9-8618C933B885}" type="datetimeFigureOut">
              <a:rPr lang="en-US" smtClean="0"/>
              <a:t>6/3/22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1235041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474982" y="9583264"/>
            <a:ext cx="15299889" cy="228415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8224867" y="9583264"/>
            <a:ext cx="15299889" cy="2284150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AF082F6-C45E-FF4B-BBD9-8618C933B885}" type="datetimeFigureOut">
              <a:rPr lang="en-US" smtClean="0"/>
              <a:t>6/3/22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147025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agram Pos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82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agram Post 6">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61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tagram Post 3">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D30272F-0EF0-4F4C-A904-5FE0B01DB2EE}"/>
              </a:ext>
            </a:extLst>
          </p:cNvPr>
          <p:cNvSpPr>
            <a:spLocks noGrp="1"/>
          </p:cNvSpPr>
          <p:nvPr>
            <p:ph type="pic" sz="quarter" idx="10"/>
          </p:nvPr>
        </p:nvSpPr>
        <p:spPr>
          <a:xfrm>
            <a:off x="914400" y="914400"/>
            <a:ext cx="34170938" cy="23012400"/>
          </a:xfrm>
        </p:spPr>
        <p:txBody>
          <a:bodyPr/>
          <a:lstStyle/>
          <a:p>
            <a:endParaRPr lang="en-US"/>
          </a:p>
        </p:txBody>
      </p:sp>
      <p:sp>
        <p:nvSpPr>
          <p:cNvPr id="2" name="Title 1">
            <a:extLst>
              <a:ext uri="{FF2B5EF4-FFF2-40B4-BE49-F238E27FC236}">
                <a16:creationId xmlns:a16="http://schemas.microsoft.com/office/drawing/2014/main" id="{EA81D4C9-1DE9-4644-A542-1EB167429B09}"/>
              </a:ext>
            </a:extLst>
          </p:cNvPr>
          <p:cNvSpPr>
            <a:spLocks noGrp="1"/>
          </p:cNvSpPr>
          <p:nvPr>
            <p:ph type="title"/>
          </p:nvPr>
        </p:nvSpPr>
        <p:spPr>
          <a:xfrm>
            <a:off x="914400" y="23926800"/>
            <a:ext cx="35085338" cy="11158538"/>
          </a:xfrm>
        </p:spPr>
        <p:txBody>
          <a:bodyPr/>
          <a:lstStyle/>
          <a:p>
            <a:pPr algn="ctr"/>
            <a:endParaRPr lang="en-IE" sz="35900" dirty="0">
              <a:ln w="0"/>
              <a:solidFill>
                <a:schemeClr val="accent6"/>
              </a:solidFill>
              <a:effectLst>
                <a:outerShdw blurRad="38100" dist="25400" dir="5400000" algn="ctr" rotWithShape="0">
                  <a:srgbClr val="6E747A">
                    <a:alpha val="43000"/>
                  </a:srgbClr>
                </a:outerShdw>
              </a:effectLst>
              <a:latin typeface="Gotham-MediumItalic" pitchFamily="2" charset="0"/>
              <a:cs typeface="Gotham-MediumItalic" pitchFamily="2" charset="0"/>
            </a:endParaRPr>
          </a:p>
        </p:txBody>
      </p:sp>
    </p:spTree>
    <p:extLst>
      <p:ext uri="{BB962C8B-B14F-4D97-AF65-F5344CB8AC3E}">
        <p14:creationId xmlns:p14="http://schemas.microsoft.com/office/powerpoint/2010/main" val="33469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agram Post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E12F71-2F48-6B4C-A00B-55841E2D0641}"/>
              </a:ext>
            </a:extLst>
          </p:cNvPr>
          <p:cNvSpPr>
            <a:spLocks noGrp="1"/>
          </p:cNvSpPr>
          <p:nvPr>
            <p:ph type="title"/>
          </p:nvPr>
        </p:nvSpPr>
        <p:spPr>
          <a:xfrm>
            <a:off x="1408182" y="18669228"/>
            <a:ext cx="15609818" cy="10698408"/>
          </a:xfrm>
        </p:spPr>
        <p:txBody>
          <a:bodyPr/>
          <a:lstStyle>
            <a:lvl1pPr>
              <a:defRPr b="1" i="0">
                <a:latin typeface="IBM Plex Sans" panose="020B0503050203000203" pitchFamily="34" charset="0"/>
                <a:cs typeface="Gotham-MediumItalic" pitchFamily="2" charset="0"/>
              </a:defRPr>
            </a:lvl1pPr>
          </a:lstStyle>
          <a:p>
            <a:r>
              <a:rPr lang="en-GB" dirty="0"/>
              <a:t>Click to edit Master title style</a:t>
            </a:r>
            <a:endParaRPr lang="en-US" dirty="0"/>
          </a:p>
        </p:txBody>
      </p:sp>
      <p:sp>
        <p:nvSpPr>
          <p:cNvPr id="11" name="Text Placeholder 10">
            <a:extLst>
              <a:ext uri="{FF2B5EF4-FFF2-40B4-BE49-F238E27FC236}">
                <a16:creationId xmlns:a16="http://schemas.microsoft.com/office/drawing/2014/main" id="{7A70BBA8-D72A-064C-9C7A-51A4F2A32847}"/>
              </a:ext>
            </a:extLst>
          </p:cNvPr>
          <p:cNvSpPr>
            <a:spLocks noGrp="1"/>
          </p:cNvSpPr>
          <p:nvPr>
            <p:ph type="body" sz="quarter" idx="11"/>
          </p:nvPr>
        </p:nvSpPr>
        <p:spPr>
          <a:xfrm>
            <a:off x="1408182" y="30809803"/>
            <a:ext cx="15609887" cy="2590800"/>
          </a:xfrm>
        </p:spPr>
        <p:txBody>
          <a:bodyPr/>
          <a:lstStyle>
            <a:lvl1pPr>
              <a:defRPr b="0" i="0">
                <a:latin typeface="IBM Plex Sans Medium" panose="020B0503050203000203" pitchFamily="34" charset="0"/>
              </a:defRPr>
            </a:lvl1pPr>
          </a:lstStyle>
          <a:p>
            <a:pPr lvl="0"/>
            <a:r>
              <a:rPr lang="en-GB" dirty="0"/>
              <a:t>Click to edit Master text styles</a:t>
            </a:r>
          </a:p>
        </p:txBody>
      </p:sp>
    </p:spTree>
    <p:extLst>
      <p:ext uri="{BB962C8B-B14F-4D97-AF65-F5344CB8AC3E}">
        <p14:creationId xmlns:p14="http://schemas.microsoft.com/office/powerpoint/2010/main" val="142445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CA57-0EBC-534D-822B-5306A1A898CB}"/>
              </a:ext>
            </a:extLst>
          </p:cNvPr>
          <p:cNvSpPr>
            <a:spLocks noGrp="1"/>
          </p:cNvSpPr>
          <p:nvPr>
            <p:ph type="title"/>
          </p:nvPr>
        </p:nvSpPr>
        <p:spPr>
          <a:xfrm>
            <a:off x="7772400" y="7047461"/>
            <a:ext cx="19862800" cy="6958285"/>
          </a:xfrm>
        </p:spPr>
        <p:txBody>
          <a:bodyPr/>
          <a:lstStyle>
            <a:lvl1pPr algn="ctr">
              <a:defRPr b="1" i="0">
                <a:latin typeface="IBM Plex Sans" panose="020B05030502030002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65284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99981" y="5891626"/>
            <a:ext cx="30599777" cy="12533242"/>
          </a:xfrm>
        </p:spPr>
        <p:txBody>
          <a:bodyPr anchor="b"/>
          <a:lstStyle>
            <a:lvl1pPr algn="ctr">
              <a:defRPr sz="23622"/>
            </a:lvl1pPr>
          </a:lstStyle>
          <a:p>
            <a:r>
              <a:rPr lang="en-GB"/>
              <a:t>Click to edit Master title style</a:t>
            </a:r>
            <a:endParaRPr lang="en-US" dirty="0"/>
          </a:p>
        </p:txBody>
      </p:sp>
      <p:sp>
        <p:nvSpPr>
          <p:cNvPr id="3" name="Subtitle 2"/>
          <p:cNvSpPr>
            <a:spLocks noGrp="1"/>
          </p:cNvSpPr>
          <p:nvPr>
            <p:ph type="subTitle" idx="1"/>
          </p:nvPr>
        </p:nvSpPr>
        <p:spPr>
          <a:xfrm>
            <a:off x="4499967" y="18908198"/>
            <a:ext cx="26999804" cy="8691601"/>
          </a:xfrm>
        </p:spPr>
        <p:txBody>
          <a:bodyPr/>
          <a:lstStyle>
            <a:lvl1pPr marL="0" indent="0" algn="ctr">
              <a:buNone/>
              <a:defRPr sz="9449"/>
            </a:lvl1pPr>
            <a:lvl2pPr marL="1799996" indent="0" algn="ctr">
              <a:buNone/>
              <a:defRPr sz="7874"/>
            </a:lvl2pPr>
            <a:lvl3pPr marL="3599993" indent="0" algn="ctr">
              <a:buNone/>
              <a:defRPr sz="7087"/>
            </a:lvl3pPr>
            <a:lvl4pPr marL="5399989" indent="0" algn="ctr">
              <a:buNone/>
              <a:defRPr sz="6299"/>
            </a:lvl4pPr>
            <a:lvl5pPr marL="7199986" indent="0" algn="ctr">
              <a:buNone/>
              <a:defRPr sz="6299"/>
            </a:lvl5pPr>
            <a:lvl6pPr marL="8999982" indent="0" algn="ctr">
              <a:buNone/>
              <a:defRPr sz="6299"/>
            </a:lvl6pPr>
            <a:lvl7pPr marL="10799978" indent="0" algn="ctr">
              <a:buNone/>
              <a:defRPr sz="6299"/>
            </a:lvl7pPr>
            <a:lvl8pPr marL="12599975" indent="0" algn="ctr">
              <a:buNone/>
              <a:defRPr sz="6299"/>
            </a:lvl8pPr>
            <a:lvl9pPr marL="14399971" indent="0" algn="ctr">
              <a:buNone/>
              <a:defRPr sz="6299"/>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AF082F6-C45E-FF4B-BBD9-8618C933B885}" type="datetimeFigureOut">
              <a:rPr lang="en-US" smtClean="0"/>
              <a:t>6/3/22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346678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F082F6-C45E-FF4B-BBD9-8618C933B885}" type="datetimeFigureOut">
              <a:rPr lang="en-US" smtClean="0"/>
              <a:t>6/3/22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677000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56234" y="8974945"/>
            <a:ext cx="31049774" cy="14974888"/>
          </a:xfrm>
        </p:spPr>
        <p:txBody>
          <a:bodyPr anchor="b"/>
          <a:lstStyle>
            <a:lvl1pPr>
              <a:defRPr sz="23622"/>
            </a:lvl1pPr>
          </a:lstStyle>
          <a:p>
            <a:r>
              <a:rPr lang="en-GB"/>
              <a:t>Click to edit Master title style</a:t>
            </a:r>
            <a:endParaRPr lang="en-US" dirty="0"/>
          </a:p>
        </p:txBody>
      </p:sp>
      <p:sp>
        <p:nvSpPr>
          <p:cNvPr id="3" name="Text Placeholder 2"/>
          <p:cNvSpPr>
            <a:spLocks noGrp="1"/>
          </p:cNvSpPr>
          <p:nvPr>
            <p:ph type="body" idx="1"/>
          </p:nvPr>
        </p:nvSpPr>
        <p:spPr>
          <a:xfrm>
            <a:off x="2456234" y="24091502"/>
            <a:ext cx="31049774" cy="7874940"/>
          </a:xfrm>
        </p:spPr>
        <p:txBody>
          <a:bodyPr/>
          <a:lstStyle>
            <a:lvl1pPr marL="0" indent="0">
              <a:buNone/>
              <a:defRPr sz="9449">
                <a:solidFill>
                  <a:schemeClr val="tx1"/>
                </a:solidFill>
              </a:defRPr>
            </a:lvl1pPr>
            <a:lvl2pPr marL="1799996" indent="0">
              <a:buNone/>
              <a:defRPr sz="7874">
                <a:solidFill>
                  <a:schemeClr val="tx1">
                    <a:tint val="75000"/>
                  </a:schemeClr>
                </a:solidFill>
              </a:defRPr>
            </a:lvl2pPr>
            <a:lvl3pPr marL="3599993" indent="0">
              <a:buNone/>
              <a:defRPr sz="7087">
                <a:solidFill>
                  <a:schemeClr val="tx1">
                    <a:tint val="75000"/>
                  </a:schemeClr>
                </a:solidFill>
              </a:defRPr>
            </a:lvl3pPr>
            <a:lvl4pPr marL="5399989" indent="0">
              <a:buNone/>
              <a:defRPr sz="6299">
                <a:solidFill>
                  <a:schemeClr val="tx1">
                    <a:tint val="75000"/>
                  </a:schemeClr>
                </a:solidFill>
              </a:defRPr>
            </a:lvl4pPr>
            <a:lvl5pPr marL="7199986" indent="0">
              <a:buNone/>
              <a:defRPr sz="6299">
                <a:solidFill>
                  <a:schemeClr val="tx1">
                    <a:tint val="75000"/>
                  </a:schemeClr>
                </a:solidFill>
              </a:defRPr>
            </a:lvl5pPr>
            <a:lvl6pPr marL="8999982" indent="0">
              <a:buNone/>
              <a:defRPr sz="6299">
                <a:solidFill>
                  <a:schemeClr val="tx1">
                    <a:tint val="75000"/>
                  </a:schemeClr>
                </a:solidFill>
              </a:defRPr>
            </a:lvl6pPr>
            <a:lvl7pPr marL="10799978" indent="0">
              <a:buNone/>
              <a:defRPr sz="6299">
                <a:solidFill>
                  <a:schemeClr val="tx1">
                    <a:tint val="75000"/>
                  </a:schemeClr>
                </a:solidFill>
              </a:defRPr>
            </a:lvl7pPr>
            <a:lvl8pPr marL="12599975" indent="0">
              <a:buNone/>
              <a:defRPr sz="6299">
                <a:solidFill>
                  <a:schemeClr val="tx1">
                    <a:tint val="75000"/>
                  </a:schemeClr>
                </a:solidFill>
              </a:defRPr>
            </a:lvl8pPr>
            <a:lvl9pPr marL="14399971" indent="0">
              <a:buNone/>
              <a:defRPr sz="6299">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AF082F6-C45E-FF4B-BBD9-8618C933B885}" type="datetimeFigureOut">
              <a:rPr lang="en-US" smtClean="0"/>
              <a:t>6/3/22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BF316-23B5-F844-866C-AE8573D1E011}" type="slidenum">
              <a:rPr lang="en-US" smtClean="0"/>
              <a:t>‹#›</a:t>
            </a:fld>
            <a:endParaRPr lang="en-US"/>
          </a:p>
        </p:txBody>
      </p:sp>
    </p:spTree>
    <p:extLst>
      <p:ext uri="{BB962C8B-B14F-4D97-AF65-F5344CB8AC3E}">
        <p14:creationId xmlns:p14="http://schemas.microsoft.com/office/powerpoint/2010/main" val="231841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4982" y="1916661"/>
            <a:ext cx="31049774" cy="695828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474982" y="9583264"/>
            <a:ext cx="31049774" cy="2284150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474982" y="33366432"/>
            <a:ext cx="8099941" cy="1916653"/>
          </a:xfrm>
          <a:prstGeom prst="rect">
            <a:avLst/>
          </a:prstGeom>
        </p:spPr>
        <p:txBody>
          <a:bodyPr vert="horz" lIns="91440" tIns="45720" rIns="91440" bIns="45720" rtlCol="0" anchor="ctr"/>
          <a:lstStyle>
            <a:lvl1pPr algn="l">
              <a:defRPr sz="4724">
                <a:solidFill>
                  <a:schemeClr val="tx1">
                    <a:tint val="75000"/>
                  </a:schemeClr>
                </a:solidFill>
              </a:defRPr>
            </a:lvl1pPr>
          </a:lstStyle>
          <a:p>
            <a:fld id="{1AF082F6-C45E-FF4B-BBD9-8618C933B885}" type="datetimeFigureOut">
              <a:rPr lang="en-US" smtClean="0"/>
              <a:t>6/3/22</a:t>
            </a:fld>
            <a:endParaRPr lang="en-US"/>
          </a:p>
        </p:txBody>
      </p:sp>
      <p:sp>
        <p:nvSpPr>
          <p:cNvPr id="5" name="Footer Placeholder 4"/>
          <p:cNvSpPr>
            <a:spLocks noGrp="1"/>
          </p:cNvSpPr>
          <p:nvPr>
            <p:ph type="ftr" sz="quarter" idx="3"/>
          </p:nvPr>
        </p:nvSpPr>
        <p:spPr>
          <a:xfrm>
            <a:off x="11924913" y="33366432"/>
            <a:ext cx="12149912" cy="1916653"/>
          </a:xfrm>
          <a:prstGeom prst="rect">
            <a:avLst/>
          </a:prstGeom>
        </p:spPr>
        <p:txBody>
          <a:bodyPr vert="horz" lIns="91440" tIns="45720" rIns="91440" bIns="45720" rtlCol="0" anchor="ctr"/>
          <a:lstStyle>
            <a:lvl1pPr algn="ctr">
              <a:defRPr sz="47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424815" y="33366432"/>
            <a:ext cx="8099941" cy="1916653"/>
          </a:xfrm>
          <a:prstGeom prst="rect">
            <a:avLst/>
          </a:prstGeom>
        </p:spPr>
        <p:txBody>
          <a:bodyPr vert="horz" lIns="91440" tIns="45720" rIns="91440" bIns="45720" rtlCol="0" anchor="ctr"/>
          <a:lstStyle>
            <a:lvl1pPr algn="r">
              <a:defRPr sz="4724">
                <a:solidFill>
                  <a:schemeClr val="tx1">
                    <a:tint val="75000"/>
                  </a:schemeClr>
                </a:solidFill>
              </a:defRPr>
            </a:lvl1pPr>
          </a:lstStyle>
          <a:p>
            <a:fld id="{66CBF316-23B5-F844-866C-AE8573D1E011}" type="slidenum">
              <a:rPr lang="en-US" smtClean="0"/>
              <a:t>‹#›</a:t>
            </a:fld>
            <a:endParaRPr lang="en-US"/>
          </a:p>
        </p:txBody>
      </p:sp>
    </p:spTree>
    <p:extLst>
      <p:ext uri="{BB962C8B-B14F-4D97-AF65-F5344CB8AC3E}">
        <p14:creationId xmlns:p14="http://schemas.microsoft.com/office/powerpoint/2010/main" val="1357617450"/>
      </p:ext>
    </p:extLst>
  </p:cSld>
  <p:clrMap bg1="lt1" tx1="dk1" bg2="lt2" tx2="dk2" accent1="accent1" accent2="accent2" accent3="accent3" accent4="accent4" accent5="accent5" accent6="accent6" hlink="hlink" folHlink="folHlink"/>
  <p:sldLayoutIdLst>
    <p:sldLayoutId id="2147483750" r:id="rId1"/>
    <p:sldLayoutId id="2147483753" r:id="rId2"/>
    <p:sldLayoutId id="2147483754" r:id="rId3"/>
    <p:sldLayoutId id="2147483751" r:id="rId4"/>
    <p:sldLayoutId id="2147483745" r:id="rId5"/>
    <p:sldLayoutId id="2147483752" r:id="rId6"/>
    <p:sldLayoutId id="2147483739" r:id="rId7"/>
    <p:sldLayoutId id="2147483740" r:id="rId8"/>
    <p:sldLayoutId id="2147483741" r:id="rId9"/>
    <p:sldLayoutId id="2147483742" r:id="rId10"/>
    <p:sldLayoutId id="2147483743" r:id="rId11"/>
    <p:sldLayoutId id="2147483744" r:id="rId12"/>
    <p:sldLayoutId id="2147483746" r:id="rId13"/>
    <p:sldLayoutId id="2147483747" r:id="rId14"/>
    <p:sldLayoutId id="2147483748" r:id="rId15"/>
    <p:sldLayoutId id="2147483749" r:id="rId16"/>
    <p:sldLayoutId id="2147483664" r:id="rId17"/>
  </p:sldLayoutIdLst>
  <p:txStyles>
    <p:titleStyle>
      <a:lvl1pPr algn="l" defTabSz="3599993" rtl="0" eaLnBrk="1" latinLnBrk="0" hangingPunct="1">
        <a:lnSpc>
          <a:spcPct val="90000"/>
        </a:lnSpc>
        <a:spcBef>
          <a:spcPct val="0"/>
        </a:spcBef>
        <a:buNone/>
        <a:defRPr sz="17323" kern="1200">
          <a:solidFill>
            <a:schemeClr val="tx1"/>
          </a:solidFill>
          <a:latin typeface="+mj-lt"/>
          <a:ea typeface="+mj-ea"/>
          <a:cs typeface="+mj-cs"/>
        </a:defRPr>
      </a:lvl1pPr>
    </p:titleStyle>
    <p:bodyStyle>
      <a:lvl1pPr marL="899998" indent="-899998" algn="l" defTabSz="3599993" rtl="0" eaLnBrk="1" latinLnBrk="0" hangingPunct="1">
        <a:lnSpc>
          <a:spcPct val="90000"/>
        </a:lnSpc>
        <a:spcBef>
          <a:spcPts val="3937"/>
        </a:spcBef>
        <a:buFont typeface="Arial" panose="020B0604020202020204" pitchFamily="34" charset="0"/>
        <a:buChar char="•"/>
        <a:defRPr sz="11024" kern="1200">
          <a:solidFill>
            <a:schemeClr val="tx1"/>
          </a:solidFill>
          <a:latin typeface="+mn-lt"/>
          <a:ea typeface="+mn-ea"/>
          <a:cs typeface="+mn-cs"/>
        </a:defRPr>
      </a:lvl1pPr>
      <a:lvl2pPr marL="2699995" indent="-899998" algn="l" defTabSz="3599993" rtl="0" eaLnBrk="1" latinLnBrk="0" hangingPunct="1">
        <a:lnSpc>
          <a:spcPct val="90000"/>
        </a:lnSpc>
        <a:spcBef>
          <a:spcPts val="1968"/>
        </a:spcBef>
        <a:buFont typeface="Arial" panose="020B0604020202020204" pitchFamily="34" charset="0"/>
        <a:buChar char="•"/>
        <a:defRPr sz="9449" kern="1200">
          <a:solidFill>
            <a:schemeClr val="tx1"/>
          </a:solidFill>
          <a:latin typeface="+mn-lt"/>
          <a:ea typeface="+mn-ea"/>
          <a:cs typeface="+mn-cs"/>
        </a:defRPr>
      </a:lvl2pPr>
      <a:lvl3pPr marL="4499991" indent="-899998" algn="l" defTabSz="3599993" rtl="0" eaLnBrk="1" latinLnBrk="0" hangingPunct="1">
        <a:lnSpc>
          <a:spcPct val="90000"/>
        </a:lnSpc>
        <a:spcBef>
          <a:spcPts val="1968"/>
        </a:spcBef>
        <a:buFont typeface="Arial" panose="020B0604020202020204" pitchFamily="34" charset="0"/>
        <a:buChar char="•"/>
        <a:defRPr sz="7874" kern="1200">
          <a:solidFill>
            <a:schemeClr val="tx1"/>
          </a:solidFill>
          <a:latin typeface="+mn-lt"/>
          <a:ea typeface="+mn-ea"/>
          <a:cs typeface="+mn-cs"/>
        </a:defRPr>
      </a:lvl3pPr>
      <a:lvl4pPr marL="6299987"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4pPr>
      <a:lvl5pPr marL="8099984"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5pPr>
      <a:lvl6pPr marL="9899980"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6pPr>
      <a:lvl7pPr marL="11699977"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7pPr>
      <a:lvl8pPr marL="13499973"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8pPr>
      <a:lvl9pPr marL="15299969" indent="-899998" algn="l" defTabSz="3599993" rtl="0" eaLnBrk="1" latinLnBrk="0" hangingPunct="1">
        <a:lnSpc>
          <a:spcPct val="90000"/>
        </a:lnSpc>
        <a:spcBef>
          <a:spcPts val="1968"/>
        </a:spcBef>
        <a:buFont typeface="Arial" panose="020B0604020202020204" pitchFamily="34" charset="0"/>
        <a:buChar char="•"/>
        <a:defRPr sz="7087" kern="1200">
          <a:solidFill>
            <a:schemeClr val="tx1"/>
          </a:solidFill>
          <a:latin typeface="+mn-lt"/>
          <a:ea typeface="+mn-ea"/>
          <a:cs typeface="+mn-cs"/>
        </a:defRPr>
      </a:lvl9pPr>
    </p:bodyStyle>
    <p:otherStyle>
      <a:defPPr>
        <a:defRPr lang="en-US"/>
      </a:defPPr>
      <a:lvl1pPr marL="0" algn="l" defTabSz="3599993" rtl="0" eaLnBrk="1" latinLnBrk="0" hangingPunct="1">
        <a:defRPr sz="7087" kern="1200">
          <a:solidFill>
            <a:schemeClr val="tx1"/>
          </a:solidFill>
          <a:latin typeface="+mn-lt"/>
          <a:ea typeface="+mn-ea"/>
          <a:cs typeface="+mn-cs"/>
        </a:defRPr>
      </a:lvl1pPr>
      <a:lvl2pPr marL="1799996" algn="l" defTabSz="3599993" rtl="0" eaLnBrk="1" latinLnBrk="0" hangingPunct="1">
        <a:defRPr sz="7087" kern="1200">
          <a:solidFill>
            <a:schemeClr val="tx1"/>
          </a:solidFill>
          <a:latin typeface="+mn-lt"/>
          <a:ea typeface="+mn-ea"/>
          <a:cs typeface="+mn-cs"/>
        </a:defRPr>
      </a:lvl2pPr>
      <a:lvl3pPr marL="3599993" algn="l" defTabSz="3599993" rtl="0" eaLnBrk="1" latinLnBrk="0" hangingPunct="1">
        <a:defRPr sz="7087" kern="1200">
          <a:solidFill>
            <a:schemeClr val="tx1"/>
          </a:solidFill>
          <a:latin typeface="+mn-lt"/>
          <a:ea typeface="+mn-ea"/>
          <a:cs typeface="+mn-cs"/>
        </a:defRPr>
      </a:lvl3pPr>
      <a:lvl4pPr marL="5399989" algn="l" defTabSz="3599993" rtl="0" eaLnBrk="1" latinLnBrk="0" hangingPunct="1">
        <a:defRPr sz="7087" kern="1200">
          <a:solidFill>
            <a:schemeClr val="tx1"/>
          </a:solidFill>
          <a:latin typeface="+mn-lt"/>
          <a:ea typeface="+mn-ea"/>
          <a:cs typeface="+mn-cs"/>
        </a:defRPr>
      </a:lvl4pPr>
      <a:lvl5pPr marL="7199986" algn="l" defTabSz="3599993" rtl="0" eaLnBrk="1" latinLnBrk="0" hangingPunct="1">
        <a:defRPr sz="7087" kern="1200">
          <a:solidFill>
            <a:schemeClr val="tx1"/>
          </a:solidFill>
          <a:latin typeface="+mn-lt"/>
          <a:ea typeface="+mn-ea"/>
          <a:cs typeface="+mn-cs"/>
        </a:defRPr>
      </a:lvl5pPr>
      <a:lvl6pPr marL="8999982" algn="l" defTabSz="3599993" rtl="0" eaLnBrk="1" latinLnBrk="0" hangingPunct="1">
        <a:defRPr sz="7087" kern="1200">
          <a:solidFill>
            <a:schemeClr val="tx1"/>
          </a:solidFill>
          <a:latin typeface="+mn-lt"/>
          <a:ea typeface="+mn-ea"/>
          <a:cs typeface="+mn-cs"/>
        </a:defRPr>
      </a:lvl6pPr>
      <a:lvl7pPr marL="10799978" algn="l" defTabSz="3599993" rtl="0" eaLnBrk="1" latinLnBrk="0" hangingPunct="1">
        <a:defRPr sz="7087" kern="1200">
          <a:solidFill>
            <a:schemeClr val="tx1"/>
          </a:solidFill>
          <a:latin typeface="+mn-lt"/>
          <a:ea typeface="+mn-ea"/>
          <a:cs typeface="+mn-cs"/>
        </a:defRPr>
      </a:lvl7pPr>
      <a:lvl8pPr marL="12599975" algn="l" defTabSz="3599993" rtl="0" eaLnBrk="1" latinLnBrk="0" hangingPunct="1">
        <a:defRPr sz="7087" kern="1200">
          <a:solidFill>
            <a:schemeClr val="tx1"/>
          </a:solidFill>
          <a:latin typeface="+mn-lt"/>
          <a:ea typeface="+mn-ea"/>
          <a:cs typeface="+mn-cs"/>
        </a:defRPr>
      </a:lvl8pPr>
      <a:lvl9pPr marL="14399971" algn="l" defTabSz="3599993" rtl="0" eaLnBrk="1" latinLnBrk="0" hangingPunct="1">
        <a:defRPr sz="70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sv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sv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sv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A1BF71-E1EF-0A49-BBD5-F789D32ABE29}"/>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pic>
        <p:nvPicPr>
          <p:cNvPr id="8" name="Picture Placeholder 7" descr="A hand holding a small plant&#10;&#10;Description automatically generated with medium confidence">
            <a:extLst>
              <a:ext uri="{FF2B5EF4-FFF2-40B4-BE49-F238E27FC236}">
                <a16:creationId xmlns:a16="http://schemas.microsoft.com/office/drawing/2014/main" id="{4BF9D0C4-C6FE-CE45-A0C9-50D10EA3B477}"/>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446088" y="430213"/>
            <a:ext cx="17552988" cy="17570450"/>
          </a:xfrm>
        </p:spPr>
      </p:pic>
      <p:pic>
        <p:nvPicPr>
          <p:cNvPr id="10" name="Picture Placeholder 9" descr="A picture containing tree, outdoor, plant, trunk&#10;&#10;Description automatically generated">
            <a:extLst>
              <a:ext uri="{FF2B5EF4-FFF2-40B4-BE49-F238E27FC236}">
                <a16:creationId xmlns:a16="http://schemas.microsoft.com/office/drawing/2014/main" id="{0B895140-B0A9-E344-BC63-2AB57F116ADA}"/>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a:xfrm>
            <a:off x="376238" y="18000663"/>
            <a:ext cx="17624425" cy="17568862"/>
          </a:xfrm>
        </p:spPr>
      </p:pic>
      <p:pic>
        <p:nvPicPr>
          <p:cNvPr id="12" name="Picture Placeholder 11" descr="A large group of trees&#10;&#10;Description automatically generated with low confidence">
            <a:extLst>
              <a:ext uri="{FF2B5EF4-FFF2-40B4-BE49-F238E27FC236}">
                <a16:creationId xmlns:a16="http://schemas.microsoft.com/office/drawing/2014/main" id="{2B4687E0-BB1C-E14A-B143-5A8AD5751C4C}"/>
              </a:ext>
            </a:extLst>
          </p:cNvPr>
          <p:cNvPicPr>
            <a:picLocks noGrp="1" noChangeAspect="1"/>
          </p:cNvPicPr>
          <p:nvPr>
            <p:ph type="pic" sz="quarter" idx="15"/>
          </p:nvPr>
        </p:nvPicPr>
        <p:blipFill>
          <a:blip r:embed="rId4">
            <a:extLst>
              <a:ext uri="{28A0092B-C50C-407E-A947-70E740481C1C}">
                <a14:useLocalDpi xmlns:a14="http://schemas.microsoft.com/office/drawing/2010/main"/>
              </a:ext>
            </a:extLst>
          </a:blip>
          <a:srcRect/>
          <a:stretch>
            <a:fillRect/>
          </a:stretch>
        </p:blipFill>
        <p:spPr>
          <a:xfrm>
            <a:off x="17981613" y="430213"/>
            <a:ext cx="17552987" cy="17570450"/>
          </a:xfrm>
        </p:spPr>
      </p:pic>
      <p:pic>
        <p:nvPicPr>
          <p:cNvPr id="14" name="Picture Placeholder 13" descr="A picture containing tree, outdoor, person, forest&#10;&#10;Description automatically generated">
            <a:extLst>
              <a:ext uri="{FF2B5EF4-FFF2-40B4-BE49-F238E27FC236}">
                <a16:creationId xmlns:a16="http://schemas.microsoft.com/office/drawing/2014/main" id="{9D7AB530-055E-6745-92A3-9CE40AFD57E8}"/>
              </a:ext>
            </a:extLst>
          </p:cNvPr>
          <p:cNvPicPr>
            <a:picLocks noGrp="1" noChangeAspect="1"/>
          </p:cNvPicPr>
          <p:nvPr>
            <p:ph type="pic" sz="quarter" idx="16"/>
          </p:nvPr>
        </p:nvPicPr>
        <p:blipFill>
          <a:blip r:embed="rId5">
            <a:extLst>
              <a:ext uri="{28A0092B-C50C-407E-A947-70E740481C1C}">
                <a14:useLocalDpi xmlns:a14="http://schemas.microsoft.com/office/drawing/2010/main"/>
              </a:ext>
            </a:extLst>
          </a:blip>
          <a:srcRect/>
          <a:stretch>
            <a:fillRect/>
          </a:stretch>
        </p:blipFill>
        <p:spPr>
          <a:xfrm>
            <a:off x="18000663" y="18000663"/>
            <a:ext cx="17533937" cy="17568862"/>
          </a:xfrm>
        </p:spPr>
      </p:pic>
      <p:sp>
        <p:nvSpPr>
          <p:cNvPr id="15" name="Oval 14">
            <a:extLst>
              <a:ext uri="{FF2B5EF4-FFF2-40B4-BE49-F238E27FC236}">
                <a16:creationId xmlns:a16="http://schemas.microsoft.com/office/drawing/2014/main" id="{FA04BD0F-8309-EC43-932F-19885A143AE1}"/>
              </a:ext>
            </a:extLst>
          </p:cNvPr>
          <p:cNvSpPr/>
          <p:nvPr/>
        </p:nvSpPr>
        <p:spPr>
          <a:xfrm>
            <a:off x="9301957" y="9935143"/>
            <a:ext cx="17533937" cy="17533937"/>
          </a:xfrm>
          <a:custGeom>
            <a:avLst/>
            <a:gdLst>
              <a:gd name="connsiteX0" fmla="*/ 0 w 17533937"/>
              <a:gd name="connsiteY0" fmla="*/ 8766969 h 17533937"/>
              <a:gd name="connsiteX1" fmla="*/ 8766969 w 17533937"/>
              <a:gd name="connsiteY1" fmla="*/ 0 h 17533937"/>
              <a:gd name="connsiteX2" fmla="*/ 17533938 w 17533937"/>
              <a:gd name="connsiteY2" fmla="*/ 8766969 h 17533937"/>
              <a:gd name="connsiteX3" fmla="*/ 8766969 w 17533937"/>
              <a:gd name="connsiteY3" fmla="*/ 17533938 h 17533937"/>
              <a:gd name="connsiteX4" fmla="*/ 0 w 17533937"/>
              <a:gd name="connsiteY4" fmla="*/ 8766969 h 1753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3937" h="17533937" fill="none" extrusionOk="0">
                <a:moveTo>
                  <a:pt x="0" y="8766969"/>
                </a:moveTo>
                <a:cubicBezTo>
                  <a:pt x="1232960" y="4071372"/>
                  <a:pt x="4486289" y="-1154911"/>
                  <a:pt x="8766969" y="0"/>
                </a:cubicBezTo>
                <a:cubicBezTo>
                  <a:pt x="13046957" y="-86043"/>
                  <a:pt x="16915441" y="4507416"/>
                  <a:pt x="17533938" y="8766969"/>
                </a:cubicBezTo>
                <a:cubicBezTo>
                  <a:pt x="17499572" y="13281104"/>
                  <a:pt x="12981298" y="18406032"/>
                  <a:pt x="8766969" y="17533938"/>
                </a:cubicBezTo>
                <a:cubicBezTo>
                  <a:pt x="4565169" y="17892272"/>
                  <a:pt x="861710" y="13816019"/>
                  <a:pt x="0" y="8766969"/>
                </a:cubicBezTo>
                <a:close/>
              </a:path>
              <a:path w="17533937" h="17533937" stroke="0" extrusionOk="0">
                <a:moveTo>
                  <a:pt x="0" y="8766969"/>
                </a:moveTo>
                <a:cubicBezTo>
                  <a:pt x="-1177952" y="3198518"/>
                  <a:pt x="2888348" y="389112"/>
                  <a:pt x="8766969" y="0"/>
                </a:cubicBezTo>
                <a:cubicBezTo>
                  <a:pt x="13938281" y="69357"/>
                  <a:pt x="16805479" y="3948269"/>
                  <a:pt x="17533938" y="8766969"/>
                </a:cubicBezTo>
                <a:cubicBezTo>
                  <a:pt x="16635883" y="14485831"/>
                  <a:pt x="13555622" y="17828047"/>
                  <a:pt x="8766969" y="17533938"/>
                </a:cubicBezTo>
                <a:cubicBezTo>
                  <a:pt x="2916788" y="16982264"/>
                  <a:pt x="693479" y="13940182"/>
                  <a:pt x="0" y="8766969"/>
                </a:cubicBezTo>
                <a:close/>
              </a:path>
            </a:pathLst>
          </a:custGeom>
          <a:solidFill>
            <a:srgbClr val="E8E6D4"/>
          </a:solidFill>
          <a:ln w="381000" cap="rnd" cmpd="sng">
            <a:solidFill>
              <a:srgbClr val="E8E6D4"/>
            </a:solidFill>
            <a:prstDash val="solid"/>
            <a:miter lim="800000"/>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IE" sz="6600" b="1" dirty="0">
              <a:solidFill>
                <a:schemeClr val="tx2"/>
              </a:solidFill>
              <a:latin typeface="IBM Plex Sans" panose="020B0503050203000203" pitchFamily="34" charset="0"/>
            </a:endParaRPr>
          </a:p>
          <a:p>
            <a:pPr algn="ctr"/>
            <a:endParaRPr lang="en-IE" sz="6600" b="1" dirty="0">
              <a:solidFill>
                <a:schemeClr val="tx2"/>
              </a:solidFill>
              <a:latin typeface="IBM Plex Sans" panose="020B0503050203000203" pitchFamily="34" charset="0"/>
            </a:endParaRPr>
          </a:p>
          <a:p>
            <a:pPr algn="ctr"/>
            <a:endParaRPr lang="en-IE" sz="9600" b="1" dirty="0">
              <a:solidFill>
                <a:schemeClr val="tx2"/>
              </a:solidFill>
              <a:latin typeface="IBM Plex Sans" panose="020B0503050203000203" pitchFamily="34" charset="0"/>
            </a:endParaRPr>
          </a:p>
          <a:p>
            <a:pPr algn="ctr"/>
            <a:r>
              <a:rPr lang="en-IE" sz="9600" b="1" dirty="0">
                <a:solidFill>
                  <a:schemeClr val="tx2"/>
                </a:solidFill>
                <a:latin typeface="Arial" panose="020B0604020202020204" pitchFamily="34" charset="0"/>
                <a:cs typeface="Arial" panose="020B0604020202020204" pitchFamily="34" charset="0"/>
              </a:rPr>
              <a:t>When we plant trees we plant the seeds of peace and hope</a:t>
            </a:r>
          </a:p>
          <a:p>
            <a:pPr algn="ctr"/>
            <a:endParaRPr lang="en-IE" sz="9600" dirty="0">
              <a:solidFill>
                <a:schemeClr val="tx2"/>
              </a:solidFill>
              <a:latin typeface="IBM Plex Sans Medium" panose="020B0503050203000203" pitchFamily="34" charset="0"/>
            </a:endParaRPr>
          </a:p>
          <a:p>
            <a:pPr algn="ctr"/>
            <a:r>
              <a:rPr lang="en-IE" sz="8000" i="1" dirty="0">
                <a:solidFill>
                  <a:schemeClr val="tx2"/>
                </a:solidFill>
                <a:latin typeface="Arial" panose="020B0604020202020204" pitchFamily="34" charset="0"/>
                <a:cs typeface="Arial" panose="020B0604020202020204" pitchFamily="34" charset="0"/>
              </a:rPr>
              <a:t>- Wangari Maathai </a:t>
            </a:r>
          </a:p>
          <a:p>
            <a:pPr algn="ctr"/>
            <a:endParaRPr lang="en-IE" sz="6600" b="1" dirty="0">
              <a:solidFill>
                <a:schemeClr val="tx2"/>
              </a:solidFill>
              <a:latin typeface="IBM Plex Sans" panose="020B0503050203000203" pitchFamily="34" charset="0"/>
            </a:endParaRPr>
          </a:p>
          <a:p>
            <a:pPr algn="ctr"/>
            <a:endParaRPr lang="en-US" sz="8800" b="1" dirty="0">
              <a:solidFill>
                <a:schemeClr val="tx2"/>
              </a:solidFill>
              <a:latin typeface="IBM Plex Sans" panose="020B0503050203000203" pitchFamily="34" charset="0"/>
            </a:endParaRPr>
          </a:p>
        </p:txBody>
      </p:sp>
      <p:sp>
        <p:nvSpPr>
          <p:cNvPr id="6" name="Title 5">
            <a:extLst>
              <a:ext uri="{FF2B5EF4-FFF2-40B4-BE49-F238E27FC236}">
                <a16:creationId xmlns:a16="http://schemas.microsoft.com/office/drawing/2014/main" id="{A1CB065D-C319-1D4E-B9F1-3F862F883E8F}"/>
              </a:ext>
            </a:extLst>
          </p:cNvPr>
          <p:cNvSpPr>
            <a:spLocks noGrp="1"/>
          </p:cNvSpPr>
          <p:nvPr>
            <p:ph type="title"/>
          </p:nvPr>
        </p:nvSpPr>
        <p:spPr>
          <a:xfrm>
            <a:off x="16353621" y="12577990"/>
            <a:ext cx="3430607" cy="5421085"/>
          </a:xfrm>
        </p:spPr>
        <p:txBody>
          <a:bodyPr>
            <a:noAutofit/>
          </a:bodyPr>
          <a:lstStyle/>
          <a:p>
            <a:r>
              <a:rPr lang="en-US" sz="54500" dirty="0">
                <a:solidFill>
                  <a:schemeClr val="accent1"/>
                </a:solidFill>
                <a:latin typeface="Arial Rounded MT Bold" panose="020F0704030504030204" pitchFamily="34" charset="77"/>
                <a:cs typeface="Gotham-MediumItalic" pitchFamily="2" charset="0"/>
              </a:rPr>
              <a:t>“</a:t>
            </a:r>
          </a:p>
        </p:txBody>
      </p:sp>
    </p:spTree>
    <p:extLst>
      <p:ext uri="{BB962C8B-B14F-4D97-AF65-F5344CB8AC3E}">
        <p14:creationId xmlns:p14="http://schemas.microsoft.com/office/powerpoint/2010/main" val="240579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8BD1D-1CB1-1942-9231-7E99EB1A4749}"/>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DECDF"/>
                </a:solidFill>
              </a:rPr>
              <a:t>I</a:t>
            </a:r>
          </a:p>
        </p:txBody>
      </p:sp>
      <p:pic>
        <p:nvPicPr>
          <p:cNvPr id="3" name="Picture 2" descr="Man at a park">
            <a:extLst>
              <a:ext uri="{FF2B5EF4-FFF2-40B4-BE49-F238E27FC236}">
                <a16:creationId xmlns:a16="http://schemas.microsoft.com/office/drawing/2014/main" id="{F883A646-ED1F-D84C-B657-23B50C0384E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7999869" y="6328858"/>
            <a:ext cx="26408989" cy="26408989"/>
          </a:xfrm>
          <a:prstGeom prst="ellipse">
            <a:avLst/>
          </a:prstGeom>
          <a:ln w="381000">
            <a:solidFill>
              <a:schemeClr val="accent6"/>
            </a:solidFill>
          </a:ln>
        </p:spPr>
      </p:pic>
      <p:sp>
        <p:nvSpPr>
          <p:cNvPr id="4" name="Title 5">
            <a:extLst>
              <a:ext uri="{FF2B5EF4-FFF2-40B4-BE49-F238E27FC236}">
                <a16:creationId xmlns:a16="http://schemas.microsoft.com/office/drawing/2014/main" id="{C56F9ECC-DA7B-E644-B56E-D623F7328BFE}"/>
              </a:ext>
            </a:extLst>
          </p:cNvPr>
          <p:cNvSpPr txBox="1">
            <a:spLocks/>
          </p:cNvSpPr>
          <p:nvPr/>
        </p:nvSpPr>
        <p:spPr>
          <a:xfrm>
            <a:off x="2059902" y="3538530"/>
            <a:ext cx="6104383" cy="9646217"/>
          </a:xfrm>
          <a:prstGeom prst="rect">
            <a:avLst/>
          </a:prstGeom>
        </p:spPr>
        <p:txBody>
          <a:bodyPr>
            <a:noAutofit/>
          </a:bodyPr>
          <a:lstStyle>
            <a:lvl1pPr algn="l" defTabSz="3599993" rtl="0" eaLnBrk="1" latinLnBrk="0" hangingPunct="1">
              <a:lnSpc>
                <a:spcPct val="90000"/>
              </a:lnSpc>
              <a:spcBef>
                <a:spcPct val="0"/>
              </a:spcBef>
              <a:buNone/>
              <a:defRPr sz="17323" kern="1200">
                <a:solidFill>
                  <a:schemeClr val="tx1"/>
                </a:solidFill>
                <a:latin typeface="+mj-lt"/>
                <a:ea typeface="+mj-ea"/>
                <a:cs typeface="+mj-cs"/>
              </a:defRPr>
            </a:lvl1pPr>
          </a:lstStyle>
          <a:p>
            <a:r>
              <a:rPr lang="en-US" sz="113000" dirty="0">
                <a:solidFill>
                  <a:schemeClr val="accent1"/>
                </a:solidFill>
                <a:latin typeface="Arial Rounded MT Bold" panose="020F0704030504030204" pitchFamily="34" charset="77"/>
                <a:cs typeface="Gotham-MediumItalic" pitchFamily="2" charset="0"/>
              </a:rPr>
              <a:t>“</a:t>
            </a:r>
          </a:p>
        </p:txBody>
      </p:sp>
      <p:sp>
        <p:nvSpPr>
          <p:cNvPr id="5" name="TextBox 4">
            <a:extLst>
              <a:ext uri="{FF2B5EF4-FFF2-40B4-BE49-F238E27FC236}">
                <a16:creationId xmlns:a16="http://schemas.microsoft.com/office/drawing/2014/main" id="{CCA2BD0D-1ECD-8544-83A1-77DA4584B6DF}"/>
              </a:ext>
            </a:extLst>
          </p:cNvPr>
          <p:cNvSpPr txBox="1"/>
          <p:nvPr/>
        </p:nvSpPr>
        <p:spPr>
          <a:xfrm>
            <a:off x="2059902" y="11942071"/>
            <a:ext cx="14695713" cy="4524315"/>
          </a:xfrm>
          <a:prstGeom prst="rect">
            <a:avLst/>
          </a:prstGeom>
          <a:noFill/>
        </p:spPr>
        <p:txBody>
          <a:bodyPr wrap="square" rtlCol="0">
            <a:spAutoFit/>
          </a:bodyPr>
          <a:lstStyle/>
          <a:p>
            <a:r>
              <a:rPr lang="en-IE" sz="9600" b="1" dirty="0">
                <a:solidFill>
                  <a:schemeClr val="accent6"/>
                </a:solidFill>
                <a:latin typeface="Arial" panose="020B0604020202020204" pitchFamily="34" charset="0"/>
                <a:cs typeface="Arial" panose="020B0604020202020204" pitchFamily="34" charset="0"/>
              </a:rPr>
              <a:t>One can see from space how the human race has changed the Earth. </a:t>
            </a:r>
            <a:endParaRPr lang="en-US" sz="9600" b="1" dirty="0">
              <a:solidFill>
                <a:schemeClr val="accent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1D6BB2-B38D-8045-BE35-9BE5F59AB4DC}"/>
              </a:ext>
            </a:extLst>
          </p:cNvPr>
          <p:cNvSpPr txBox="1"/>
          <p:nvPr/>
        </p:nvSpPr>
        <p:spPr>
          <a:xfrm>
            <a:off x="2059903" y="17999869"/>
            <a:ext cx="14695712" cy="10064294"/>
          </a:xfrm>
          <a:prstGeom prst="rect">
            <a:avLst/>
          </a:prstGeom>
          <a:noFill/>
        </p:spPr>
        <p:txBody>
          <a:bodyPr wrap="square" rtlCol="0">
            <a:spAutoFit/>
          </a:bodyPr>
          <a:lstStyle/>
          <a:p>
            <a:pPr fontAlgn="base"/>
            <a:r>
              <a:rPr lang="en-IE" sz="5400" dirty="0">
                <a:latin typeface="Arial" panose="020B0604020202020204" pitchFamily="34" charset="0"/>
                <a:cs typeface="Arial" panose="020B0604020202020204" pitchFamily="34" charset="0"/>
              </a:rPr>
              <a:t>Nearly all of the available land has been cleared of forest and is now used for agriculture or urban development. The polar icecaps are shrinking and the desert areas are increasing. At night, the Earth is no longer dark, but large areas are lit up. All of this is evidence that human exploitation of the planet is reaching a critical limit. But human demands and expectations are ever-increasing. We cannot continue to pollute the atmosphere, poison the ocean and exhaust the land. There isn’t any more available.”</a:t>
            </a:r>
          </a:p>
        </p:txBody>
      </p:sp>
      <p:sp>
        <p:nvSpPr>
          <p:cNvPr id="7" name="TextBox 6">
            <a:extLst>
              <a:ext uri="{FF2B5EF4-FFF2-40B4-BE49-F238E27FC236}">
                <a16:creationId xmlns:a16="http://schemas.microsoft.com/office/drawing/2014/main" id="{28F7ADED-9C43-674A-8B41-E6D13FC04CA6}"/>
              </a:ext>
            </a:extLst>
          </p:cNvPr>
          <p:cNvSpPr txBox="1"/>
          <p:nvPr/>
        </p:nvSpPr>
        <p:spPr>
          <a:xfrm>
            <a:off x="2059903" y="29779493"/>
            <a:ext cx="14268668" cy="923330"/>
          </a:xfrm>
          <a:prstGeom prst="rect">
            <a:avLst/>
          </a:prstGeom>
          <a:noFill/>
        </p:spPr>
        <p:txBody>
          <a:bodyPr wrap="square" rtlCol="0">
            <a:spAutoFit/>
          </a:bodyPr>
          <a:lstStyle/>
          <a:p>
            <a:pPr fontAlgn="base"/>
            <a:r>
              <a:rPr lang="en-IE" sz="5400" b="1" dirty="0">
                <a:solidFill>
                  <a:schemeClr val="accent6"/>
                </a:solidFill>
                <a:latin typeface="Arial" panose="020B0604020202020204" pitchFamily="34" charset="0"/>
                <a:cs typeface="Arial" panose="020B0604020202020204" pitchFamily="34" charset="0"/>
              </a:rPr>
              <a:t>- Stephen Hawking</a:t>
            </a:r>
          </a:p>
        </p:txBody>
      </p:sp>
      <p:sp>
        <p:nvSpPr>
          <p:cNvPr id="8" name="TextBox 7">
            <a:extLst>
              <a:ext uri="{FF2B5EF4-FFF2-40B4-BE49-F238E27FC236}">
                <a16:creationId xmlns:a16="http://schemas.microsoft.com/office/drawing/2014/main" id="{1EAB37B4-82EF-4249-9B6E-D2BC208C28CD}"/>
              </a:ext>
            </a:extLst>
          </p:cNvPr>
          <p:cNvSpPr txBox="1"/>
          <p:nvPr/>
        </p:nvSpPr>
        <p:spPr>
          <a:xfrm>
            <a:off x="2486949" y="31037373"/>
            <a:ext cx="14268668" cy="923330"/>
          </a:xfrm>
          <a:prstGeom prst="rect">
            <a:avLst/>
          </a:prstGeom>
          <a:noFill/>
        </p:spPr>
        <p:txBody>
          <a:bodyPr wrap="square" rtlCol="0">
            <a:spAutoFit/>
          </a:bodyPr>
          <a:lstStyle/>
          <a:p>
            <a:pPr fontAlgn="base"/>
            <a:r>
              <a:rPr lang="en-IE" sz="5400" dirty="0">
                <a:latin typeface="Arial" panose="020B0604020202020204" pitchFamily="34" charset="0"/>
                <a:cs typeface="Arial" panose="020B0604020202020204" pitchFamily="34" charset="0"/>
              </a:rPr>
              <a:t>Physicist &amp; Author</a:t>
            </a:r>
          </a:p>
        </p:txBody>
      </p:sp>
    </p:spTree>
    <p:extLst>
      <p:ext uri="{BB962C8B-B14F-4D97-AF65-F5344CB8AC3E}">
        <p14:creationId xmlns:p14="http://schemas.microsoft.com/office/powerpoint/2010/main" val="4225424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14AAE2-5D69-9E42-90B1-3FBF75025432}"/>
              </a:ext>
            </a:extLst>
          </p:cNvPr>
          <p:cNvSpPr/>
          <p:nvPr/>
        </p:nvSpPr>
        <p:spPr>
          <a:xfrm>
            <a:off x="0" y="0"/>
            <a:ext cx="35999738" cy="359997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3819AA-FF0D-E14B-AA72-B3E12AE22614}"/>
              </a:ext>
            </a:extLst>
          </p:cNvPr>
          <p:cNvSpPr/>
          <p:nvPr/>
        </p:nvSpPr>
        <p:spPr>
          <a:xfrm>
            <a:off x="914400" y="23926800"/>
            <a:ext cx="34170938" cy="11158538"/>
          </a:xfrm>
          <a:prstGeom prst="rect">
            <a:avLst/>
          </a:prstGeom>
          <a:solidFill>
            <a:srgbClr val="E8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68C3D-A161-E845-A352-CA5F600649F2}"/>
              </a:ext>
            </a:extLst>
          </p:cNvPr>
          <p:cNvSpPr>
            <a:spLocks noGrp="1"/>
          </p:cNvSpPr>
          <p:nvPr>
            <p:ph type="title"/>
          </p:nvPr>
        </p:nvSpPr>
        <p:spPr>
          <a:xfrm>
            <a:off x="1540669" y="24688800"/>
            <a:ext cx="32918400" cy="13055600"/>
          </a:xfrm>
        </p:spPr>
        <p:txBody>
          <a:bodyPr>
            <a:normAutofit fontScale="90000"/>
          </a:bodyPr>
          <a:lstStyle/>
          <a:p>
            <a:pPr algn="ctr">
              <a:lnSpc>
                <a:spcPct val="100000"/>
              </a:lnSpc>
            </a:pPr>
            <a:r>
              <a:rPr lang="en-IE" sz="12800" dirty="0">
                <a:solidFill>
                  <a:srgbClr val="E8E6D4"/>
                </a:solidFill>
                <a:latin typeface="Modern Love" pitchFamily="82" charset="0"/>
                <a:cs typeface="Gotham-MediumItalic" pitchFamily="2" charset="0"/>
              </a:rPr>
              <a:t> </a:t>
            </a:r>
            <a:r>
              <a:rPr lang="en-IE" sz="20900" dirty="0">
                <a:solidFill>
                  <a:schemeClr val="accent5"/>
                </a:solidFill>
                <a:latin typeface="Modern Love" pitchFamily="82" charset="0"/>
                <a:ea typeface="Brush Script MT" panose="03060802040406070304" pitchFamily="66" charset="-122"/>
                <a:cs typeface="Brush Script MT" panose="03060802040406070304" pitchFamily="66" charset="-122"/>
              </a:rPr>
              <a:t>Join the Climate Revolution!</a:t>
            </a:r>
            <a:br>
              <a:rPr lang="en-IE" sz="17300" dirty="0">
                <a:solidFill>
                  <a:schemeClr val="accent5"/>
                </a:solidFill>
                <a:latin typeface="Gotham-MediumItalic" pitchFamily="2" charset="0"/>
                <a:cs typeface="Gotham-MediumItalic" pitchFamily="2" charset="0"/>
              </a:rPr>
            </a:br>
            <a:r>
              <a:rPr lang="en-IE" sz="35900" b="1" dirty="0">
                <a:ln w="0"/>
                <a:solidFill>
                  <a:schemeClr val="accent6"/>
                </a:solidFill>
                <a:effectLst>
                  <a:outerShdw blurRad="38100" dist="25400" dir="5400000" algn="ctr" rotWithShape="0">
                    <a:srgbClr val="6E747A">
                      <a:alpha val="43000"/>
                    </a:srgbClr>
                  </a:outerShdw>
                </a:effectLst>
                <a:latin typeface="Arial Black" panose="020B0604020202020204" pitchFamily="34" charset="0"/>
                <a:cs typeface="Arial Black" panose="020B0604020202020204" pitchFamily="34" charset="0"/>
              </a:rPr>
              <a:t>ACT NOW!</a:t>
            </a:r>
            <a:br>
              <a:rPr lang="en-IE" sz="35900" b="1" dirty="0">
                <a:ln w="0"/>
                <a:solidFill>
                  <a:schemeClr val="accent6"/>
                </a:solidFill>
                <a:effectLst>
                  <a:outerShdw blurRad="38100" dist="25400" dir="5400000" algn="ctr" rotWithShape="0">
                    <a:srgbClr val="6E747A">
                      <a:alpha val="43000"/>
                    </a:srgbClr>
                  </a:outerShdw>
                </a:effectLst>
                <a:latin typeface="IBM Plex Sans" panose="020B0503050203000203" pitchFamily="34" charset="0"/>
                <a:cs typeface="Gotham-MediumItalic" pitchFamily="2" charset="0"/>
              </a:rPr>
            </a:br>
            <a:endParaRPr lang="en-US" sz="17300" b="1" dirty="0">
              <a:solidFill>
                <a:srgbClr val="E8E6D4"/>
              </a:solidFill>
              <a:latin typeface="IBM Plex Sans" panose="020B0503050203000203" pitchFamily="34" charset="0"/>
              <a:cs typeface="Gotham-MediumItalic" pitchFamily="2" charset="0"/>
            </a:endParaRPr>
          </a:p>
        </p:txBody>
      </p:sp>
      <p:pic>
        <p:nvPicPr>
          <p:cNvPr id="11" name="Picture Placeholder 10">
            <a:extLst>
              <a:ext uri="{FF2B5EF4-FFF2-40B4-BE49-F238E27FC236}">
                <a16:creationId xmlns:a16="http://schemas.microsoft.com/office/drawing/2014/main" id="{95CBCB4F-B3A2-594A-B51E-B5163688FADB}"/>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p:blipFill>
        <p:spPr>
          <a:xfrm>
            <a:off x="914400" y="914400"/>
            <a:ext cx="34170938" cy="23012400"/>
          </a:xfrm>
        </p:spPr>
      </p:pic>
    </p:spTree>
    <p:extLst>
      <p:ext uri="{BB962C8B-B14F-4D97-AF65-F5344CB8AC3E}">
        <p14:creationId xmlns:p14="http://schemas.microsoft.com/office/powerpoint/2010/main" val="267657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D21AF3-D4A5-D240-ACE2-2184262986C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36474400" cy="35999738"/>
          </a:xfrm>
          <a:prstGeom prst="rect">
            <a:avLst/>
          </a:prstGeom>
        </p:spPr>
      </p:pic>
      <p:sp>
        <p:nvSpPr>
          <p:cNvPr id="8" name="Title 2">
            <a:extLst>
              <a:ext uri="{FF2B5EF4-FFF2-40B4-BE49-F238E27FC236}">
                <a16:creationId xmlns:a16="http://schemas.microsoft.com/office/drawing/2014/main" id="{2AA464FA-2BD9-D044-9BEA-8B7AF91A924E}"/>
              </a:ext>
            </a:extLst>
          </p:cNvPr>
          <p:cNvSpPr txBox="1">
            <a:spLocks/>
          </p:cNvSpPr>
          <p:nvPr/>
        </p:nvSpPr>
        <p:spPr>
          <a:xfrm>
            <a:off x="1001851" y="21143914"/>
            <a:ext cx="15609818" cy="8473680"/>
          </a:xfrm>
          <a:prstGeom prst="rect">
            <a:avLst/>
          </a:prstGeom>
        </p:spPr>
        <p:txBody>
          <a:bodyPr vert="horz" lIns="91440" tIns="45720" rIns="91440" bIns="45720" rtlCol="0" anchor="b">
            <a:normAutofit/>
          </a:bodyPr>
          <a:lstStyle>
            <a:lvl1pPr algn="ctr" defTabSz="3599993" rtl="0" eaLnBrk="1" latinLnBrk="0" hangingPunct="1">
              <a:lnSpc>
                <a:spcPct val="90000"/>
              </a:lnSpc>
              <a:spcBef>
                <a:spcPct val="0"/>
              </a:spcBef>
              <a:buNone/>
              <a:defRPr sz="23622" kern="1200">
                <a:solidFill>
                  <a:schemeClr val="tx1"/>
                </a:solidFill>
                <a:latin typeface="+mj-lt"/>
                <a:ea typeface="+mj-ea"/>
                <a:cs typeface="+mj-cs"/>
              </a:defRPr>
            </a:lvl1pPr>
          </a:lstStyle>
          <a:p>
            <a:pPr algn="l"/>
            <a:r>
              <a:rPr lang="en-IE" sz="17300" b="1" dirty="0">
                <a:solidFill>
                  <a:schemeClr val="accent6"/>
                </a:solidFill>
                <a:latin typeface="Arial" panose="020B0604020202020204" pitchFamily="34" charset="0"/>
                <a:cs typeface="Arial" panose="020B0604020202020204" pitchFamily="34" charset="0"/>
              </a:rPr>
              <a:t>What are your </a:t>
            </a:r>
            <a:r>
              <a:rPr lang="en-IE" sz="17300" b="1" dirty="0">
                <a:solidFill>
                  <a:schemeClr val="accent1"/>
                </a:solidFill>
                <a:latin typeface="Arial" panose="020B0604020202020204" pitchFamily="34" charset="0"/>
                <a:cs typeface="Arial" panose="020B0604020202020204" pitchFamily="34" charset="0"/>
              </a:rPr>
              <a:t>GREEN IDEAS </a:t>
            </a:r>
            <a:r>
              <a:rPr lang="en-IE" sz="17300" b="1" dirty="0">
                <a:solidFill>
                  <a:schemeClr val="accent6"/>
                </a:solidFill>
                <a:latin typeface="Arial" panose="020B0604020202020204" pitchFamily="34" charset="0"/>
                <a:cs typeface="Arial" panose="020B0604020202020204" pitchFamily="34" charset="0"/>
              </a:rPr>
              <a:t>for the future? </a:t>
            </a:r>
            <a:endParaRPr lang="en-US" b="1" dirty="0">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2B65E8CB-548D-8A46-96CA-D970C9C6962B}"/>
              </a:ext>
            </a:extLst>
          </p:cNvPr>
          <p:cNvSpPr txBox="1">
            <a:spLocks/>
          </p:cNvSpPr>
          <p:nvPr/>
        </p:nvSpPr>
        <p:spPr>
          <a:xfrm>
            <a:off x="1001782" y="30217866"/>
            <a:ext cx="15609887" cy="2590800"/>
          </a:xfrm>
          <a:prstGeom prst="rect">
            <a:avLst/>
          </a:prstGeom>
        </p:spPr>
        <p:txBody>
          <a:bodyPr vert="horz" lIns="91440" tIns="45720" rIns="91440" bIns="45720" rtlCol="0" anchor="ctr">
            <a:normAutofit fontScale="92500"/>
          </a:bodyPr>
          <a:lstStyle>
            <a:defPPr>
              <a:defRPr lang="en-US"/>
            </a:defPPr>
            <a:lvl1pPr marL="0" algn="ctr" defTabSz="457200" rtl="0" eaLnBrk="1" latinLnBrk="0" hangingPunct="1">
              <a:defRPr sz="4724"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IE" sz="11500" dirty="0">
                <a:solidFill>
                  <a:schemeClr val="accent1"/>
                </a:solidFill>
                <a:latin typeface="Arial" panose="020B0604020202020204" pitchFamily="34" charset="0"/>
                <a:cs typeface="Arial" panose="020B0604020202020204" pitchFamily="34" charset="0"/>
              </a:rPr>
              <a:t>Tell us in the comments!  </a:t>
            </a:r>
            <a:endParaRPr lang="en-US" sz="115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71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C9937F-3D63-534C-9DA6-07ED46C8B48A}"/>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3" name="Title 1">
            <a:extLst>
              <a:ext uri="{FF2B5EF4-FFF2-40B4-BE49-F238E27FC236}">
                <a16:creationId xmlns:a16="http://schemas.microsoft.com/office/drawing/2014/main" id="{23F7EC65-4B74-B740-A779-4773063F6DBB}"/>
              </a:ext>
            </a:extLst>
          </p:cNvPr>
          <p:cNvSpPr txBox="1">
            <a:spLocks/>
          </p:cNvSpPr>
          <p:nvPr/>
        </p:nvSpPr>
        <p:spPr>
          <a:xfrm>
            <a:off x="3573943" y="21616224"/>
            <a:ext cx="19862800" cy="6958285"/>
          </a:xfrm>
          <a:prstGeom prst="rect">
            <a:avLst/>
          </a:prstGeom>
        </p:spPr>
        <p:txBody>
          <a:bodyPr vert="horz" lIns="91440" tIns="45720" rIns="91440" bIns="45720" rtlCol="0" anchor="ctr">
            <a:noAutofit/>
          </a:bodyPr>
          <a:lstStyle>
            <a:lvl1pPr algn="ctr" defTabSz="3599993" rtl="0" eaLnBrk="1" latinLnBrk="0" hangingPunct="1">
              <a:lnSpc>
                <a:spcPct val="90000"/>
              </a:lnSpc>
              <a:spcBef>
                <a:spcPct val="0"/>
              </a:spcBef>
              <a:buNone/>
              <a:defRPr sz="17323" b="1" i="0" kern="1200">
                <a:solidFill>
                  <a:schemeClr val="tx1"/>
                </a:solidFill>
                <a:latin typeface="IBM Plex Sans" panose="020B0503050203000203" pitchFamily="34" charset="0"/>
                <a:ea typeface="+mj-ea"/>
                <a:cs typeface="+mj-cs"/>
              </a:defRPr>
            </a:lvl1pPr>
          </a:lstStyle>
          <a:p>
            <a:pPr algn="l"/>
            <a:r>
              <a:rPr lang="en-US" sz="20800" dirty="0">
                <a:solidFill>
                  <a:schemeClr val="accent6"/>
                </a:solidFill>
                <a:latin typeface="Arial" panose="020B0604020202020204" pitchFamily="34" charset="0"/>
                <a:cs typeface="Arial" panose="020B0604020202020204" pitchFamily="34" charset="0"/>
              </a:rPr>
              <a:t>Ways to Cope with Climate Change  </a:t>
            </a:r>
          </a:p>
        </p:txBody>
      </p:sp>
      <p:pic>
        <p:nvPicPr>
          <p:cNvPr id="4" name="Picture 3">
            <a:extLst>
              <a:ext uri="{FF2B5EF4-FFF2-40B4-BE49-F238E27FC236}">
                <a16:creationId xmlns:a16="http://schemas.microsoft.com/office/drawing/2014/main" id="{BC58DF0A-7782-DB40-A6C1-1D4520CD97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23654" y="5011835"/>
            <a:ext cx="24278084" cy="30987903"/>
          </a:xfrm>
          <a:prstGeom prst="rect">
            <a:avLst/>
          </a:prstGeom>
        </p:spPr>
      </p:pic>
      <p:sp>
        <p:nvSpPr>
          <p:cNvPr id="5" name="Title 1">
            <a:extLst>
              <a:ext uri="{FF2B5EF4-FFF2-40B4-BE49-F238E27FC236}">
                <a16:creationId xmlns:a16="http://schemas.microsoft.com/office/drawing/2014/main" id="{44DD57D1-7E90-9E43-8FD2-72BF640F3B74}"/>
              </a:ext>
            </a:extLst>
          </p:cNvPr>
          <p:cNvSpPr txBox="1">
            <a:spLocks/>
          </p:cNvSpPr>
          <p:nvPr/>
        </p:nvSpPr>
        <p:spPr>
          <a:xfrm>
            <a:off x="2659543" y="11298521"/>
            <a:ext cx="3672003" cy="8020148"/>
          </a:xfrm>
          <a:prstGeom prst="rect">
            <a:avLst/>
          </a:prstGeom>
        </p:spPr>
        <p:txBody>
          <a:bodyPr vert="horz" lIns="91440" tIns="45720" rIns="91440" bIns="45720" rtlCol="0" anchor="ctr">
            <a:noAutofit/>
          </a:bodyPr>
          <a:lstStyle>
            <a:lvl1pPr algn="ctr" defTabSz="3599993" rtl="0" eaLnBrk="1" latinLnBrk="0" hangingPunct="1">
              <a:lnSpc>
                <a:spcPct val="90000"/>
              </a:lnSpc>
              <a:spcBef>
                <a:spcPct val="0"/>
              </a:spcBef>
              <a:buNone/>
              <a:defRPr sz="17323" b="1" i="0" kern="1200">
                <a:solidFill>
                  <a:schemeClr val="tx1"/>
                </a:solidFill>
                <a:latin typeface="IBM Plex Sans" panose="020B0503050203000203" pitchFamily="34" charset="0"/>
                <a:ea typeface="+mj-ea"/>
                <a:cs typeface="+mj-cs"/>
              </a:defRPr>
            </a:lvl1pPr>
          </a:lstStyle>
          <a:p>
            <a:pPr algn="l"/>
            <a:r>
              <a:rPr lang="en-US" sz="74600" dirty="0">
                <a:solidFill>
                  <a:schemeClr val="accent5"/>
                </a:solidFill>
                <a:latin typeface="Arial Black" panose="020B0604020202020204" pitchFamily="34" charset="0"/>
                <a:cs typeface="Arial Black" panose="020B0604020202020204" pitchFamily="34" charset="0"/>
              </a:rPr>
              <a:t>6</a:t>
            </a:r>
          </a:p>
        </p:txBody>
      </p:sp>
    </p:spTree>
    <p:extLst>
      <p:ext uri="{BB962C8B-B14F-4D97-AF65-F5344CB8AC3E}">
        <p14:creationId xmlns:p14="http://schemas.microsoft.com/office/powerpoint/2010/main" val="307192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95951B0-63C7-A942-A5F8-98C3E30135FB}"/>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6" name="TextBox 5">
            <a:extLst>
              <a:ext uri="{FF2B5EF4-FFF2-40B4-BE49-F238E27FC236}">
                <a16:creationId xmlns:a16="http://schemas.microsoft.com/office/drawing/2014/main" id="{2E77BE67-3ECE-834A-80AF-D21B16FA32A9}"/>
              </a:ext>
            </a:extLst>
          </p:cNvPr>
          <p:cNvSpPr txBox="1"/>
          <p:nvPr/>
        </p:nvSpPr>
        <p:spPr>
          <a:xfrm>
            <a:off x="8017716" y="27774926"/>
            <a:ext cx="19964307" cy="2215991"/>
          </a:xfrm>
          <a:prstGeom prst="rect">
            <a:avLst/>
          </a:prstGeom>
          <a:noFill/>
        </p:spPr>
        <p:txBody>
          <a:bodyPr wrap="square" rtlCol="0">
            <a:spAutoFit/>
          </a:bodyPr>
          <a:lstStyle/>
          <a:p>
            <a:pPr algn="ctr"/>
            <a:r>
              <a:rPr lang="en-IE" sz="13800" dirty="0">
                <a:latin typeface="Arial" panose="020B0604020202020204" pitchFamily="34" charset="0"/>
                <a:cs typeface="Arial" panose="020B0604020202020204" pitchFamily="34" charset="0"/>
              </a:rPr>
              <a:t>Reframe your thinking </a:t>
            </a:r>
          </a:p>
        </p:txBody>
      </p:sp>
      <p:pic>
        <p:nvPicPr>
          <p:cNvPr id="8" name="Graphic 7" descr="Chevron arrows outline">
            <a:extLst>
              <a:ext uri="{FF2B5EF4-FFF2-40B4-BE49-F238E27FC236}">
                <a16:creationId xmlns:a16="http://schemas.microsoft.com/office/drawing/2014/main" id="{4BD88F0D-B670-B340-86C0-1F028B6AB8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58669" y="31360269"/>
            <a:ext cx="3780164" cy="3780164"/>
          </a:xfrm>
          <a:prstGeom prst="rect">
            <a:avLst/>
          </a:prstGeom>
        </p:spPr>
      </p:pic>
      <p:sp>
        <p:nvSpPr>
          <p:cNvPr id="3" name="Oval 2">
            <a:extLst>
              <a:ext uri="{FF2B5EF4-FFF2-40B4-BE49-F238E27FC236}">
                <a16:creationId xmlns:a16="http://schemas.microsoft.com/office/drawing/2014/main" id="{57EA8098-DB9C-3445-B466-3AB4BF4AB4B4}"/>
              </a:ext>
            </a:extLst>
          </p:cNvPr>
          <p:cNvSpPr/>
          <p:nvPr/>
        </p:nvSpPr>
        <p:spPr>
          <a:xfrm>
            <a:off x="15777085" y="4853300"/>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1</a:t>
            </a:r>
            <a:endParaRPr lang="en-US" sz="9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5CC5EA2-9FBE-684E-B560-C59AF178B799}"/>
              </a:ext>
            </a:extLst>
          </p:cNvPr>
          <p:cNvSpPr txBox="1"/>
          <p:nvPr/>
        </p:nvSpPr>
        <p:spPr>
          <a:xfrm>
            <a:off x="8017714" y="11974463"/>
            <a:ext cx="19964307" cy="4339650"/>
          </a:xfrm>
          <a:prstGeom prst="rect">
            <a:avLst/>
          </a:prstGeom>
          <a:noFill/>
        </p:spPr>
        <p:txBody>
          <a:bodyPr wrap="square" rtlCol="0">
            <a:spAutoFit/>
          </a:bodyPr>
          <a:lstStyle/>
          <a:p>
            <a:pPr algn="ctr"/>
            <a:r>
              <a:rPr lang="en-IE" sz="13800" dirty="0">
                <a:latin typeface="Arial" panose="020B0604020202020204" pitchFamily="34" charset="0"/>
                <a:cs typeface="Arial" panose="020B0604020202020204" pitchFamily="34" charset="0"/>
              </a:rPr>
              <a:t>Acknowledge that your feelings are valid </a:t>
            </a:r>
          </a:p>
        </p:txBody>
      </p:sp>
      <p:sp>
        <p:nvSpPr>
          <p:cNvPr id="4" name="Oval 3">
            <a:extLst>
              <a:ext uri="{FF2B5EF4-FFF2-40B4-BE49-F238E27FC236}">
                <a16:creationId xmlns:a16="http://schemas.microsoft.com/office/drawing/2014/main" id="{F3019295-4AAC-3B4B-AB3B-728B291C82C3}"/>
              </a:ext>
            </a:extLst>
          </p:cNvPr>
          <p:cNvSpPr/>
          <p:nvPr/>
        </p:nvSpPr>
        <p:spPr>
          <a:xfrm>
            <a:off x="15777083" y="22300725"/>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2</a:t>
            </a:r>
            <a:endParaRPr lang="en-US" sz="96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8FFDFF4-7C69-D245-B271-BEFDB738CB0B}"/>
              </a:ext>
            </a:extLst>
          </p:cNvPr>
          <p:cNvPicPr>
            <a:picLocks noChangeAspect="1"/>
          </p:cNvPicPr>
          <p:nvPr/>
        </p:nvPicPr>
        <p:blipFill>
          <a:blip r:embed="rId4"/>
          <a:stretch>
            <a:fillRect/>
          </a:stretch>
        </p:blipFill>
        <p:spPr>
          <a:xfrm>
            <a:off x="0" y="29644475"/>
            <a:ext cx="10238581" cy="7211751"/>
          </a:xfrm>
          <a:prstGeom prst="rect">
            <a:avLst/>
          </a:prstGeom>
        </p:spPr>
      </p:pic>
      <p:pic>
        <p:nvPicPr>
          <p:cNvPr id="12" name="Picture 11">
            <a:extLst>
              <a:ext uri="{FF2B5EF4-FFF2-40B4-BE49-F238E27FC236}">
                <a16:creationId xmlns:a16="http://schemas.microsoft.com/office/drawing/2014/main" id="{CA3B20D8-EECB-504B-A9FA-B91E2A6CC5EE}"/>
              </a:ext>
            </a:extLst>
          </p:cNvPr>
          <p:cNvPicPr>
            <a:picLocks noChangeAspect="1"/>
          </p:cNvPicPr>
          <p:nvPr/>
        </p:nvPicPr>
        <p:blipFill>
          <a:blip r:embed="rId5"/>
          <a:stretch>
            <a:fillRect/>
          </a:stretch>
        </p:blipFill>
        <p:spPr>
          <a:xfrm>
            <a:off x="32272388" y="4666514"/>
            <a:ext cx="812800" cy="1066800"/>
          </a:xfrm>
          <a:prstGeom prst="rect">
            <a:avLst/>
          </a:prstGeom>
        </p:spPr>
      </p:pic>
      <p:pic>
        <p:nvPicPr>
          <p:cNvPr id="13" name="Picture 12">
            <a:extLst>
              <a:ext uri="{FF2B5EF4-FFF2-40B4-BE49-F238E27FC236}">
                <a16:creationId xmlns:a16="http://schemas.microsoft.com/office/drawing/2014/main" id="{6462328C-050B-0549-BB49-6090AA8FCD30}"/>
              </a:ext>
            </a:extLst>
          </p:cNvPr>
          <p:cNvPicPr>
            <a:picLocks noChangeAspect="1"/>
          </p:cNvPicPr>
          <p:nvPr/>
        </p:nvPicPr>
        <p:blipFill>
          <a:blip r:embed="rId6"/>
          <a:stretch>
            <a:fillRect/>
          </a:stretch>
        </p:blipFill>
        <p:spPr>
          <a:xfrm>
            <a:off x="30839569" y="2920264"/>
            <a:ext cx="838200" cy="914400"/>
          </a:xfrm>
          <a:prstGeom prst="rect">
            <a:avLst/>
          </a:prstGeom>
        </p:spPr>
      </p:pic>
      <p:pic>
        <p:nvPicPr>
          <p:cNvPr id="14" name="Picture 13">
            <a:extLst>
              <a:ext uri="{FF2B5EF4-FFF2-40B4-BE49-F238E27FC236}">
                <a16:creationId xmlns:a16="http://schemas.microsoft.com/office/drawing/2014/main" id="{D4C6D9AA-390A-9141-99BC-EEC76C42EF32}"/>
              </a:ext>
            </a:extLst>
          </p:cNvPr>
          <p:cNvPicPr>
            <a:picLocks noChangeAspect="1"/>
          </p:cNvPicPr>
          <p:nvPr/>
        </p:nvPicPr>
        <p:blipFill>
          <a:blip r:embed="rId7"/>
          <a:stretch>
            <a:fillRect/>
          </a:stretch>
        </p:blipFill>
        <p:spPr>
          <a:xfrm>
            <a:off x="32132751" y="1783614"/>
            <a:ext cx="2032000" cy="2273300"/>
          </a:xfrm>
          <a:prstGeom prst="rect">
            <a:avLst/>
          </a:prstGeom>
        </p:spPr>
      </p:pic>
      <p:pic>
        <p:nvPicPr>
          <p:cNvPr id="17" name="Picture 16">
            <a:extLst>
              <a:ext uri="{FF2B5EF4-FFF2-40B4-BE49-F238E27FC236}">
                <a16:creationId xmlns:a16="http://schemas.microsoft.com/office/drawing/2014/main" id="{CC797FAE-C84F-B946-A8D4-9F81A8B85C39}"/>
              </a:ext>
            </a:extLst>
          </p:cNvPr>
          <p:cNvPicPr>
            <a:picLocks noChangeAspect="1"/>
          </p:cNvPicPr>
          <p:nvPr/>
        </p:nvPicPr>
        <p:blipFill>
          <a:blip r:embed="rId8"/>
          <a:stretch>
            <a:fillRect/>
          </a:stretch>
        </p:blipFill>
        <p:spPr>
          <a:xfrm>
            <a:off x="31097538" y="4361714"/>
            <a:ext cx="558800" cy="609600"/>
          </a:xfrm>
          <a:prstGeom prst="rect">
            <a:avLst/>
          </a:prstGeom>
        </p:spPr>
      </p:pic>
    </p:spTree>
    <p:extLst>
      <p:ext uri="{BB962C8B-B14F-4D97-AF65-F5344CB8AC3E}">
        <p14:creationId xmlns:p14="http://schemas.microsoft.com/office/powerpoint/2010/main" val="93851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4F3E3C-ADE4-D94E-86FF-8D1115EBB5F5}"/>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pic>
        <p:nvPicPr>
          <p:cNvPr id="8" name="Graphic 7" descr="Chevron arrows outline">
            <a:extLst>
              <a:ext uri="{FF2B5EF4-FFF2-40B4-BE49-F238E27FC236}">
                <a16:creationId xmlns:a16="http://schemas.microsoft.com/office/drawing/2014/main" id="{4BD88F0D-B670-B340-86C0-1F028B6AB8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58669" y="31360269"/>
            <a:ext cx="3780164" cy="3780164"/>
          </a:xfrm>
          <a:prstGeom prst="rect">
            <a:avLst/>
          </a:prstGeom>
        </p:spPr>
      </p:pic>
      <p:sp>
        <p:nvSpPr>
          <p:cNvPr id="3" name="Oval 2">
            <a:extLst>
              <a:ext uri="{FF2B5EF4-FFF2-40B4-BE49-F238E27FC236}">
                <a16:creationId xmlns:a16="http://schemas.microsoft.com/office/drawing/2014/main" id="{57EA8098-DB9C-3445-B466-3AB4BF4AB4B4}"/>
              </a:ext>
            </a:extLst>
          </p:cNvPr>
          <p:cNvSpPr/>
          <p:nvPr/>
        </p:nvSpPr>
        <p:spPr>
          <a:xfrm>
            <a:off x="15777085" y="4853300"/>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3</a:t>
            </a:r>
            <a:endParaRPr lang="en-US" sz="9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5CC5EA2-9FBE-684E-B560-C59AF178B799}"/>
              </a:ext>
            </a:extLst>
          </p:cNvPr>
          <p:cNvSpPr txBox="1"/>
          <p:nvPr/>
        </p:nvSpPr>
        <p:spPr>
          <a:xfrm>
            <a:off x="8017714" y="11974463"/>
            <a:ext cx="19964307" cy="6463308"/>
          </a:xfrm>
          <a:prstGeom prst="rect">
            <a:avLst/>
          </a:prstGeom>
          <a:noFill/>
        </p:spPr>
        <p:txBody>
          <a:bodyPr wrap="square" rtlCol="0">
            <a:spAutoFit/>
          </a:bodyPr>
          <a:lstStyle/>
          <a:p>
            <a:pPr algn="ctr"/>
            <a:r>
              <a:rPr lang="en-IE" sz="13800" dirty="0">
                <a:latin typeface="Arial" panose="020B0604020202020204" pitchFamily="34" charset="0"/>
                <a:cs typeface="Arial" panose="020B0604020202020204" pitchFamily="34" charset="0"/>
              </a:rPr>
              <a:t>Start Small – changing habits cannot be done overnight </a:t>
            </a:r>
          </a:p>
        </p:txBody>
      </p:sp>
      <p:sp>
        <p:nvSpPr>
          <p:cNvPr id="4" name="Oval 3">
            <a:extLst>
              <a:ext uri="{FF2B5EF4-FFF2-40B4-BE49-F238E27FC236}">
                <a16:creationId xmlns:a16="http://schemas.microsoft.com/office/drawing/2014/main" id="{F3019295-4AAC-3B4B-AB3B-728B291C82C3}"/>
              </a:ext>
            </a:extLst>
          </p:cNvPr>
          <p:cNvSpPr/>
          <p:nvPr/>
        </p:nvSpPr>
        <p:spPr>
          <a:xfrm>
            <a:off x="15777083" y="22300725"/>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4</a:t>
            </a:r>
            <a:endParaRPr lang="en-US" sz="9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77BE67-3ECE-834A-80AF-D21B16FA32A9}"/>
              </a:ext>
            </a:extLst>
          </p:cNvPr>
          <p:cNvSpPr txBox="1"/>
          <p:nvPr/>
        </p:nvSpPr>
        <p:spPr>
          <a:xfrm>
            <a:off x="8017716" y="27774926"/>
            <a:ext cx="19964307" cy="4339650"/>
          </a:xfrm>
          <a:prstGeom prst="rect">
            <a:avLst/>
          </a:prstGeom>
          <a:noFill/>
        </p:spPr>
        <p:txBody>
          <a:bodyPr wrap="square" rtlCol="0">
            <a:spAutoFit/>
          </a:bodyPr>
          <a:lstStyle/>
          <a:p>
            <a:pPr algn="ctr"/>
            <a:r>
              <a:rPr lang="en-IE" sz="13800" dirty="0">
                <a:solidFill>
                  <a:srgbClr val="000000"/>
                </a:solidFill>
                <a:latin typeface="Arial" panose="020B0604020202020204" pitchFamily="34" charset="0"/>
                <a:cs typeface="Arial" panose="020B0604020202020204" pitchFamily="34" charset="0"/>
              </a:rPr>
              <a:t>Look for credible information</a:t>
            </a:r>
            <a:endParaRPr lang="en-IE" sz="13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1DE482D-2AAB-7B43-8C20-2A2225D33E29}"/>
              </a:ext>
            </a:extLst>
          </p:cNvPr>
          <p:cNvPicPr>
            <a:picLocks noChangeAspect="1"/>
          </p:cNvPicPr>
          <p:nvPr/>
        </p:nvPicPr>
        <p:blipFill>
          <a:blip r:embed="rId4"/>
          <a:stretch>
            <a:fillRect/>
          </a:stretch>
        </p:blipFill>
        <p:spPr>
          <a:xfrm>
            <a:off x="0" y="29644475"/>
            <a:ext cx="10238581" cy="7211751"/>
          </a:xfrm>
          <a:prstGeom prst="rect">
            <a:avLst/>
          </a:prstGeom>
        </p:spPr>
      </p:pic>
      <p:pic>
        <p:nvPicPr>
          <p:cNvPr id="11" name="Picture 10">
            <a:extLst>
              <a:ext uri="{FF2B5EF4-FFF2-40B4-BE49-F238E27FC236}">
                <a16:creationId xmlns:a16="http://schemas.microsoft.com/office/drawing/2014/main" id="{6CD57D84-59E4-D14D-AA5D-B069F0C8D13B}"/>
              </a:ext>
            </a:extLst>
          </p:cNvPr>
          <p:cNvPicPr>
            <a:picLocks noChangeAspect="1"/>
          </p:cNvPicPr>
          <p:nvPr/>
        </p:nvPicPr>
        <p:blipFill>
          <a:blip r:embed="rId5"/>
          <a:stretch>
            <a:fillRect/>
          </a:stretch>
        </p:blipFill>
        <p:spPr>
          <a:xfrm>
            <a:off x="32272388" y="4666514"/>
            <a:ext cx="812800" cy="1066800"/>
          </a:xfrm>
          <a:prstGeom prst="rect">
            <a:avLst/>
          </a:prstGeom>
        </p:spPr>
      </p:pic>
      <p:pic>
        <p:nvPicPr>
          <p:cNvPr id="12" name="Picture 11">
            <a:extLst>
              <a:ext uri="{FF2B5EF4-FFF2-40B4-BE49-F238E27FC236}">
                <a16:creationId xmlns:a16="http://schemas.microsoft.com/office/drawing/2014/main" id="{A7415D65-2A8F-C743-9A60-5F2488B10E2A}"/>
              </a:ext>
            </a:extLst>
          </p:cNvPr>
          <p:cNvPicPr>
            <a:picLocks noChangeAspect="1"/>
          </p:cNvPicPr>
          <p:nvPr/>
        </p:nvPicPr>
        <p:blipFill>
          <a:blip r:embed="rId6"/>
          <a:stretch>
            <a:fillRect/>
          </a:stretch>
        </p:blipFill>
        <p:spPr>
          <a:xfrm>
            <a:off x="30839569" y="2920264"/>
            <a:ext cx="838200" cy="914400"/>
          </a:xfrm>
          <a:prstGeom prst="rect">
            <a:avLst/>
          </a:prstGeom>
        </p:spPr>
      </p:pic>
      <p:pic>
        <p:nvPicPr>
          <p:cNvPr id="13" name="Picture 12">
            <a:extLst>
              <a:ext uri="{FF2B5EF4-FFF2-40B4-BE49-F238E27FC236}">
                <a16:creationId xmlns:a16="http://schemas.microsoft.com/office/drawing/2014/main" id="{D70FD562-2F9C-D34E-B123-98A9CC7A092E}"/>
              </a:ext>
            </a:extLst>
          </p:cNvPr>
          <p:cNvPicPr>
            <a:picLocks noChangeAspect="1"/>
          </p:cNvPicPr>
          <p:nvPr/>
        </p:nvPicPr>
        <p:blipFill>
          <a:blip r:embed="rId7"/>
          <a:stretch>
            <a:fillRect/>
          </a:stretch>
        </p:blipFill>
        <p:spPr>
          <a:xfrm>
            <a:off x="32132751" y="1783614"/>
            <a:ext cx="2032000" cy="2273300"/>
          </a:xfrm>
          <a:prstGeom prst="rect">
            <a:avLst/>
          </a:prstGeom>
        </p:spPr>
      </p:pic>
      <p:pic>
        <p:nvPicPr>
          <p:cNvPr id="14" name="Picture 13">
            <a:extLst>
              <a:ext uri="{FF2B5EF4-FFF2-40B4-BE49-F238E27FC236}">
                <a16:creationId xmlns:a16="http://schemas.microsoft.com/office/drawing/2014/main" id="{8C0C5DE4-EC0B-A748-8327-1851E8B0452A}"/>
              </a:ext>
            </a:extLst>
          </p:cNvPr>
          <p:cNvPicPr>
            <a:picLocks noChangeAspect="1"/>
          </p:cNvPicPr>
          <p:nvPr/>
        </p:nvPicPr>
        <p:blipFill>
          <a:blip r:embed="rId8"/>
          <a:stretch>
            <a:fillRect/>
          </a:stretch>
        </p:blipFill>
        <p:spPr>
          <a:xfrm>
            <a:off x="31097538" y="4361714"/>
            <a:ext cx="558800" cy="609600"/>
          </a:xfrm>
          <a:prstGeom prst="rect">
            <a:avLst/>
          </a:prstGeom>
        </p:spPr>
      </p:pic>
    </p:spTree>
    <p:extLst>
      <p:ext uri="{BB962C8B-B14F-4D97-AF65-F5344CB8AC3E}">
        <p14:creationId xmlns:p14="http://schemas.microsoft.com/office/powerpoint/2010/main" val="1691966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2D3CB3A-4AC9-4344-845C-B4993FD3903B}"/>
              </a:ext>
            </a:extLst>
          </p:cNvPr>
          <p:cNvSpPr/>
          <p:nvPr/>
        </p:nvSpPr>
        <p:spPr>
          <a:xfrm>
            <a:off x="0" y="0"/>
            <a:ext cx="35999738" cy="35999738"/>
          </a:xfrm>
          <a:prstGeom prst="rect">
            <a:avLst/>
          </a:prstGeom>
          <a:solidFill>
            <a:srgbClr val="E8E6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pic>
        <p:nvPicPr>
          <p:cNvPr id="8" name="Graphic 7" descr="Chevron arrows outline">
            <a:extLst>
              <a:ext uri="{FF2B5EF4-FFF2-40B4-BE49-F238E27FC236}">
                <a16:creationId xmlns:a16="http://schemas.microsoft.com/office/drawing/2014/main" id="{4BD88F0D-B670-B340-86C0-1F028B6AB8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258669" y="31360269"/>
            <a:ext cx="3780164" cy="3780164"/>
          </a:xfrm>
          <a:prstGeom prst="rect">
            <a:avLst/>
          </a:prstGeom>
        </p:spPr>
      </p:pic>
      <p:sp>
        <p:nvSpPr>
          <p:cNvPr id="3" name="Oval 2">
            <a:extLst>
              <a:ext uri="{FF2B5EF4-FFF2-40B4-BE49-F238E27FC236}">
                <a16:creationId xmlns:a16="http://schemas.microsoft.com/office/drawing/2014/main" id="{57EA8098-DB9C-3445-B466-3AB4BF4AB4B4}"/>
              </a:ext>
            </a:extLst>
          </p:cNvPr>
          <p:cNvSpPr/>
          <p:nvPr/>
        </p:nvSpPr>
        <p:spPr>
          <a:xfrm>
            <a:off x="15777085" y="4853300"/>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5</a:t>
            </a:r>
            <a:endParaRPr lang="en-US" sz="9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5CC5EA2-9FBE-684E-B560-C59AF178B799}"/>
              </a:ext>
            </a:extLst>
          </p:cNvPr>
          <p:cNvSpPr txBox="1"/>
          <p:nvPr/>
        </p:nvSpPr>
        <p:spPr>
          <a:xfrm>
            <a:off x="8699126" y="11974463"/>
            <a:ext cx="18601486" cy="2215991"/>
          </a:xfrm>
          <a:prstGeom prst="rect">
            <a:avLst/>
          </a:prstGeom>
          <a:noFill/>
        </p:spPr>
        <p:txBody>
          <a:bodyPr wrap="square" rtlCol="0">
            <a:spAutoFit/>
          </a:bodyPr>
          <a:lstStyle/>
          <a:p>
            <a:r>
              <a:rPr lang="en-IE" sz="13800" dirty="0">
                <a:solidFill>
                  <a:srgbClr val="000000"/>
                </a:solidFill>
                <a:latin typeface="Arial" panose="020B0604020202020204" pitchFamily="34" charset="0"/>
                <a:cs typeface="Arial" panose="020B0604020202020204" pitchFamily="34" charset="0"/>
              </a:rPr>
              <a:t>Reconnect with Nature</a:t>
            </a:r>
          </a:p>
        </p:txBody>
      </p:sp>
      <p:sp>
        <p:nvSpPr>
          <p:cNvPr id="4" name="Oval 3">
            <a:extLst>
              <a:ext uri="{FF2B5EF4-FFF2-40B4-BE49-F238E27FC236}">
                <a16:creationId xmlns:a16="http://schemas.microsoft.com/office/drawing/2014/main" id="{F3019295-4AAC-3B4B-AB3B-728B291C82C3}"/>
              </a:ext>
            </a:extLst>
          </p:cNvPr>
          <p:cNvSpPr/>
          <p:nvPr/>
        </p:nvSpPr>
        <p:spPr>
          <a:xfrm>
            <a:off x="15777083" y="20252890"/>
            <a:ext cx="4445567" cy="4339651"/>
          </a:xfrm>
          <a:custGeom>
            <a:avLst/>
            <a:gdLst>
              <a:gd name="connsiteX0" fmla="*/ 0 w 4445567"/>
              <a:gd name="connsiteY0" fmla="*/ 2169826 h 4339651"/>
              <a:gd name="connsiteX1" fmla="*/ 2222784 w 4445567"/>
              <a:gd name="connsiteY1" fmla="*/ 0 h 4339651"/>
              <a:gd name="connsiteX2" fmla="*/ 4445568 w 4445567"/>
              <a:gd name="connsiteY2" fmla="*/ 2169826 h 4339651"/>
              <a:gd name="connsiteX3" fmla="*/ 2222784 w 4445567"/>
              <a:gd name="connsiteY3" fmla="*/ 4339652 h 4339651"/>
              <a:gd name="connsiteX4" fmla="*/ 0 w 4445567"/>
              <a:gd name="connsiteY4" fmla="*/ 2169826 h 433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567" h="4339651" fill="none" extrusionOk="0">
                <a:moveTo>
                  <a:pt x="0" y="2169826"/>
                </a:moveTo>
                <a:cubicBezTo>
                  <a:pt x="135014" y="987481"/>
                  <a:pt x="1107359" y="-230875"/>
                  <a:pt x="2222784" y="0"/>
                </a:cubicBezTo>
                <a:cubicBezTo>
                  <a:pt x="3325129" y="-19182"/>
                  <a:pt x="4392658" y="1021278"/>
                  <a:pt x="4445568" y="2169826"/>
                </a:cubicBezTo>
                <a:cubicBezTo>
                  <a:pt x="4419748" y="3121961"/>
                  <a:pt x="3346239" y="4484398"/>
                  <a:pt x="2222784" y="4339652"/>
                </a:cubicBezTo>
                <a:cubicBezTo>
                  <a:pt x="1239880" y="4476648"/>
                  <a:pt x="146811" y="3403487"/>
                  <a:pt x="0" y="2169826"/>
                </a:cubicBezTo>
                <a:close/>
              </a:path>
              <a:path w="4445567" h="4339651" stroke="0" extrusionOk="0">
                <a:moveTo>
                  <a:pt x="0" y="2169826"/>
                </a:moveTo>
                <a:cubicBezTo>
                  <a:pt x="-194027" y="851784"/>
                  <a:pt x="903762" y="34309"/>
                  <a:pt x="2222784" y="0"/>
                </a:cubicBezTo>
                <a:cubicBezTo>
                  <a:pt x="3500087" y="10462"/>
                  <a:pt x="4211011" y="978922"/>
                  <a:pt x="4445568" y="2169826"/>
                </a:cubicBezTo>
                <a:cubicBezTo>
                  <a:pt x="4259572" y="3549823"/>
                  <a:pt x="3444376" y="4372913"/>
                  <a:pt x="2222784" y="4339652"/>
                </a:cubicBezTo>
                <a:cubicBezTo>
                  <a:pt x="951730" y="4315883"/>
                  <a:pt x="62470" y="3398036"/>
                  <a:pt x="0" y="2169826"/>
                </a:cubicBezTo>
                <a:close/>
              </a:path>
            </a:pathLst>
          </a:custGeom>
          <a:solidFill>
            <a:schemeClr val="accent1"/>
          </a:solidFill>
          <a:ln w="12700">
            <a:solidFill>
              <a:schemeClr val="accent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a:latin typeface="Arial" panose="020B0604020202020204" pitchFamily="34" charset="0"/>
                <a:cs typeface="Arial" panose="020B0604020202020204" pitchFamily="34" charset="0"/>
              </a:rPr>
              <a:t>6</a:t>
            </a:r>
            <a:endParaRPr lang="en-US" sz="9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77BE67-3ECE-834A-80AF-D21B16FA32A9}"/>
              </a:ext>
            </a:extLst>
          </p:cNvPr>
          <p:cNvSpPr txBox="1"/>
          <p:nvPr/>
        </p:nvSpPr>
        <p:spPr>
          <a:xfrm>
            <a:off x="8017716" y="25357281"/>
            <a:ext cx="19964307" cy="6463308"/>
          </a:xfrm>
          <a:prstGeom prst="rect">
            <a:avLst/>
          </a:prstGeom>
          <a:noFill/>
        </p:spPr>
        <p:txBody>
          <a:bodyPr wrap="square" rtlCol="0">
            <a:spAutoFit/>
          </a:bodyPr>
          <a:lstStyle/>
          <a:p>
            <a:pPr algn="ctr"/>
            <a:r>
              <a:rPr lang="en-IE" sz="13800" dirty="0">
                <a:latin typeface="Arial" panose="020B0604020202020204" pitchFamily="34" charset="0"/>
                <a:cs typeface="Arial" panose="020B0604020202020204" pitchFamily="34" charset="0"/>
              </a:rPr>
              <a:t>Remember that you’re part of a community </a:t>
            </a:r>
            <a:br>
              <a:rPr lang="en-IE" sz="13800" dirty="0">
                <a:latin typeface="Arial" panose="020B0604020202020204" pitchFamily="34" charset="0"/>
                <a:cs typeface="Arial" panose="020B0604020202020204" pitchFamily="34" charset="0"/>
              </a:rPr>
            </a:br>
            <a:r>
              <a:rPr lang="en-IE" sz="13800" dirty="0">
                <a:latin typeface="Arial" panose="020B0604020202020204" pitchFamily="34" charset="0"/>
                <a:cs typeface="Arial" panose="020B0604020202020204" pitchFamily="34" charset="0"/>
              </a:rPr>
              <a:t>(in-person and digital!)</a:t>
            </a:r>
          </a:p>
        </p:txBody>
      </p:sp>
      <p:pic>
        <p:nvPicPr>
          <p:cNvPr id="10" name="Picture 9">
            <a:extLst>
              <a:ext uri="{FF2B5EF4-FFF2-40B4-BE49-F238E27FC236}">
                <a16:creationId xmlns:a16="http://schemas.microsoft.com/office/drawing/2014/main" id="{4CCA8391-0885-CB45-9087-F9715538C278}"/>
              </a:ext>
            </a:extLst>
          </p:cNvPr>
          <p:cNvPicPr>
            <a:picLocks noChangeAspect="1"/>
          </p:cNvPicPr>
          <p:nvPr/>
        </p:nvPicPr>
        <p:blipFill>
          <a:blip r:embed="rId4"/>
          <a:stretch>
            <a:fillRect/>
          </a:stretch>
        </p:blipFill>
        <p:spPr>
          <a:xfrm>
            <a:off x="0" y="29644475"/>
            <a:ext cx="10238581" cy="7211751"/>
          </a:xfrm>
          <a:prstGeom prst="rect">
            <a:avLst/>
          </a:prstGeom>
        </p:spPr>
      </p:pic>
      <p:pic>
        <p:nvPicPr>
          <p:cNvPr id="11" name="Picture 10">
            <a:extLst>
              <a:ext uri="{FF2B5EF4-FFF2-40B4-BE49-F238E27FC236}">
                <a16:creationId xmlns:a16="http://schemas.microsoft.com/office/drawing/2014/main" id="{EF3B2F94-8C81-FD46-B6AE-A000FA5DBA1C}"/>
              </a:ext>
            </a:extLst>
          </p:cNvPr>
          <p:cNvPicPr>
            <a:picLocks noChangeAspect="1"/>
          </p:cNvPicPr>
          <p:nvPr/>
        </p:nvPicPr>
        <p:blipFill>
          <a:blip r:embed="rId5"/>
          <a:stretch>
            <a:fillRect/>
          </a:stretch>
        </p:blipFill>
        <p:spPr>
          <a:xfrm>
            <a:off x="32272388" y="4666514"/>
            <a:ext cx="812800" cy="1066800"/>
          </a:xfrm>
          <a:prstGeom prst="rect">
            <a:avLst/>
          </a:prstGeom>
        </p:spPr>
      </p:pic>
      <p:pic>
        <p:nvPicPr>
          <p:cNvPr id="12" name="Picture 11">
            <a:extLst>
              <a:ext uri="{FF2B5EF4-FFF2-40B4-BE49-F238E27FC236}">
                <a16:creationId xmlns:a16="http://schemas.microsoft.com/office/drawing/2014/main" id="{1EAA6E91-919B-3940-BF5C-A596FA5E230B}"/>
              </a:ext>
            </a:extLst>
          </p:cNvPr>
          <p:cNvPicPr>
            <a:picLocks noChangeAspect="1"/>
          </p:cNvPicPr>
          <p:nvPr/>
        </p:nvPicPr>
        <p:blipFill>
          <a:blip r:embed="rId6"/>
          <a:stretch>
            <a:fillRect/>
          </a:stretch>
        </p:blipFill>
        <p:spPr>
          <a:xfrm>
            <a:off x="30839569" y="2920264"/>
            <a:ext cx="838200" cy="914400"/>
          </a:xfrm>
          <a:prstGeom prst="rect">
            <a:avLst/>
          </a:prstGeom>
        </p:spPr>
      </p:pic>
      <p:pic>
        <p:nvPicPr>
          <p:cNvPr id="13" name="Picture 12">
            <a:extLst>
              <a:ext uri="{FF2B5EF4-FFF2-40B4-BE49-F238E27FC236}">
                <a16:creationId xmlns:a16="http://schemas.microsoft.com/office/drawing/2014/main" id="{D3A2733B-528D-F741-97D1-411C569F2B7F}"/>
              </a:ext>
            </a:extLst>
          </p:cNvPr>
          <p:cNvPicPr>
            <a:picLocks noChangeAspect="1"/>
          </p:cNvPicPr>
          <p:nvPr/>
        </p:nvPicPr>
        <p:blipFill>
          <a:blip r:embed="rId7"/>
          <a:stretch>
            <a:fillRect/>
          </a:stretch>
        </p:blipFill>
        <p:spPr>
          <a:xfrm>
            <a:off x="32132751" y="1783614"/>
            <a:ext cx="2032000" cy="2273300"/>
          </a:xfrm>
          <a:prstGeom prst="rect">
            <a:avLst/>
          </a:prstGeom>
        </p:spPr>
      </p:pic>
      <p:pic>
        <p:nvPicPr>
          <p:cNvPr id="14" name="Picture 13">
            <a:extLst>
              <a:ext uri="{FF2B5EF4-FFF2-40B4-BE49-F238E27FC236}">
                <a16:creationId xmlns:a16="http://schemas.microsoft.com/office/drawing/2014/main" id="{901F3F81-F994-B94B-A610-AA43DBF800B1}"/>
              </a:ext>
            </a:extLst>
          </p:cNvPr>
          <p:cNvPicPr>
            <a:picLocks noChangeAspect="1"/>
          </p:cNvPicPr>
          <p:nvPr/>
        </p:nvPicPr>
        <p:blipFill>
          <a:blip r:embed="rId8"/>
          <a:stretch>
            <a:fillRect/>
          </a:stretch>
        </p:blipFill>
        <p:spPr>
          <a:xfrm>
            <a:off x="31097538" y="4361714"/>
            <a:ext cx="558800" cy="609600"/>
          </a:xfrm>
          <a:prstGeom prst="rect">
            <a:avLst/>
          </a:prstGeom>
        </p:spPr>
      </p:pic>
    </p:spTree>
    <p:extLst>
      <p:ext uri="{BB962C8B-B14F-4D97-AF65-F5344CB8AC3E}">
        <p14:creationId xmlns:p14="http://schemas.microsoft.com/office/powerpoint/2010/main" val="754102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E7CEF4-E76C-6244-A33D-1DB437ACE81B}"/>
              </a:ext>
            </a:extLst>
          </p:cNvPr>
          <p:cNvSpPr/>
          <p:nvPr/>
        </p:nvSpPr>
        <p:spPr>
          <a:xfrm>
            <a:off x="0" y="0"/>
            <a:ext cx="35999738" cy="359997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2" name="Title 1">
            <a:extLst>
              <a:ext uri="{FF2B5EF4-FFF2-40B4-BE49-F238E27FC236}">
                <a16:creationId xmlns:a16="http://schemas.microsoft.com/office/drawing/2014/main" id="{53A3B1FF-19EE-4846-9EF6-2EBA1815DB1D}"/>
              </a:ext>
            </a:extLst>
          </p:cNvPr>
          <p:cNvSpPr txBox="1">
            <a:spLocks/>
          </p:cNvSpPr>
          <p:nvPr/>
        </p:nvSpPr>
        <p:spPr>
          <a:xfrm>
            <a:off x="3166909" y="4977340"/>
            <a:ext cx="30900221" cy="6958285"/>
          </a:xfrm>
          <a:prstGeom prst="rect">
            <a:avLst/>
          </a:prstGeom>
        </p:spPr>
        <p:txBody>
          <a:bodyPr>
            <a:normAutofit fontScale="85000" lnSpcReduction="10000"/>
          </a:bodyPr>
          <a:lstStyle>
            <a:lvl1pPr algn="l" defTabSz="3599993" rtl="0" eaLnBrk="1" latinLnBrk="0" hangingPunct="1">
              <a:lnSpc>
                <a:spcPct val="90000"/>
              </a:lnSpc>
              <a:spcBef>
                <a:spcPct val="0"/>
              </a:spcBef>
              <a:buNone/>
              <a:defRPr sz="17323" kern="1200">
                <a:solidFill>
                  <a:schemeClr val="tx1"/>
                </a:solidFill>
                <a:latin typeface="+mj-lt"/>
                <a:ea typeface="+mj-ea"/>
                <a:cs typeface="+mj-cs"/>
              </a:defRPr>
            </a:lvl1pPr>
          </a:lstStyle>
          <a:p>
            <a:pPr algn="ctr"/>
            <a:r>
              <a:rPr lang="en-IE" sz="24500" b="1" dirty="0">
                <a:solidFill>
                  <a:srgbClr val="EDECDF"/>
                </a:solidFill>
                <a:latin typeface="Arial" panose="020B0604020202020204" pitchFamily="34" charset="0"/>
                <a:cs typeface="Arial" panose="020B0604020202020204" pitchFamily="34" charset="0"/>
              </a:rPr>
              <a:t>Want to become a more conscious consumer?</a:t>
            </a:r>
            <a:endParaRPr lang="en-US" sz="24500" b="1" dirty="0">
              <a:solidFill>
                <a:srgbClr val="EDECDF"/>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FDFB7273-4BEA-404F-9DD7-A4041E1C17B8}"/>
              </a:ext>
            </a:extLst>
          </p:cNvPr>
          <p:cNvSpPr/>
          <p:nvPr/>
        </p:nvSpPr>
        <p:spPr>
          <a:xfrm>
            <a:off x="6836808" y="17734724"/>
            <a:ext cx="3046988" cy="3046988"/>
          </a:xfrm>
          <a:custGeom>
            <a:avLst/>
            <a:gdLst>
              <a:gd name="connsiteX0" fmla="*/ 0 w 3046988"/>
              <a:gd name="connsiteY0" fmla="*/ 1523494 h 3046988"/>
              <a:gd name="connsiteX1" fmla="*/ 1523494 w 3046988"/>
              <a:gd name="connsiteY1" fmla="*/ 0 h 3046988"/>
              <a:gd name="connsiteX2" fmla="*/ 3046988 w 3046988"/>
              <a:gd name="connsiteY2" fmla="*/ 1523494 h 3046988"/>
              <a:gd name="connsiteX3" fmla="*/ 1523494 w 3046988"/>
              <a:gd name="connsiteY3" fmla="*/ 3046988 h 3046988"/>
              <a:gd name="connsiteX4" fmla="*/ 0 w 3046988"/>
              <a:gd name="connsiteY4" fmla="*/ 1523494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988" h="3046988" fill="none" extrusionOk="0">
                <a:moveTo>
                  <a:pt x="0" y="1523494"/>
                </a:moveTo>
                <a:cubicBezTo>
                  <a:pt x="24572" y="685006"/>
                  <a:pt x="707046" y="-51358"/>
                  <a:pt x="1523494" y="0"/>
                </a:cubicBezTo>
                <a:cubicBezTo>
                  <a:pt x="2313950" y="-7802"/>
                  <a:pt x="3005266" y="721372"/>
                  <a:pt x="3046988" y="1523494"/>
                </a:cubicBezTo>
                <a:cubicBezTo>
                  <a:pt x="3043109" y="2327909"/>
                  <a:pt x="2260886" y="3191534"/>
                  <a:pt x="1523494" y="3046988"/>
                </a:cubicBezTo>
                <a:cubicBezTo>
                  <a:pt x="716406" y="3066199"/>
                  <a:pt x="39981" y="2374510"/>
                  <a:pt x="0" y="1523494"/>
                </a:cubicBezTo>
                <a:close/>
              </a:path>
              <a:path w="3046988" h="3046988" stroke="0" extrusionOk="0">
                <a:moveTo>
                  <a:pt x="0" y="1523494"/>
                </a:moveTo>
                <a:cubicBezTo>
                  <a:pt x="-177089" y="572859"/>
                  <a:pt x="524894" y="58999"/>
                  <a:pt x="1523494" y="0"/>
                </a:cubicBezTo>
                <a:cubicBezTo>
                  <a:pt x="2392013" y="5708"/>
                  <a:pt x="2899954" y="686766"/>
                  <a:pt x="3046988" y="1523494"/>
                </a:cubicBezTo>
                <a:cubicBezTo>
                  <a:pt x="2961337" y="2448540"/>
                  <a:pt x="2339259" y="3188700"/>
                  <a:pt x="1523494" y="3046988"/>
                </a:cubicBezTo>
                <a:cubicBezTo>
                  <a:pt x="637140" y="3022394"/>
                  <a:pt x="157442" y="2440124"/>
                  <a:pt x="0" y="1523494"/>
                </a:cubicBezTo>
                <a:close/>
              </a:path>
            </a:pathLst>
          </a:custGeom>
          <a:solidFill>
            <a:schemeClr val="accent4"/>
          </a:solidFill>
          <a:ln w="12700">
            <a:solidFill>
              <a:schemeClr val="accent4"/>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chemeClr val="accent6"/>
                </a:solidFill>
                <a:latin typeface="Arial" panose="020B0604020202020204" pitchFamily="34" charset="0"/>
                <a:cs typeface="Arial" panose="020B0604020202020204" pitchFamily="34" charset="0"/>
              </a:rPr>
              <a:t>1</a:t>
            </a:r>
            <a:endParaRPr lang="en-US" sz="8800" b="1" dirty="0">
              <a:solidFill>
                <a:schemeClr val="accent6"/>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D9A09344-A8A6-BC49-BACD-B64BE32832D5}"/>
              </a:ext>
            </a:extLst>
          </p:cNvPr>
          <p:cNvSpPr/>
          <p:nvPr/>
        </p:nvSpPr>
        <p:spPr>
          <a:xfrm>
            <a:off x="6836808" y="22697140"/>
            <a:ext cx="3046988" cy="3046988"/>
          </a:xfrm>
          <a:custGeom>
            <a:avLst/>
            <a:gdLst>
              <a:gd name="connsiteX0" fmla="*/ 0 w 3046988"/>
              <a:gd name="connsiteY0" fmla="*/ 1523494 h 3046988"/>
              <a:gd name="connsiteX1" fmla="*/ 1523494 w 3046988"/>
              <a:gd name="connsiteY1" fmla="*/ 0 h 3046988"/>
              <a:gd name="connsiteX2" fmla="*/ 3046988 w 3046988"/>
              <a:gd name="connsiteY2" fmla="*/ 1523494 h 3046988"/>
              <a:gd name="connsiteX3" fmla="*/ 1523494 w 3046988"/>
              <a:gd name="connsiteY3" fmla="*/ 3046988 h 3046988"/>
              <a:gd name="connsiteX4" fmla="*/ 0 w 3046988"/>
              <a:gd name="connsiteY4" fmla="*/ 1523494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988" h="3046988" fill="none" extrusionOk="0">
                <a:moveTo>
                  <a:pt x="0" y="1523494"/>
                </a:moveTo>
                <a:cubicBezTo>
                  <a:pt x="24572" y="685006"/>
                  <a:pt x="707046" y="-51358"/>
                  <a:pt x="1523494" y="0"/>
                </a:cubicBezTo>
                <a:cubicBezTo>
                  <a:pt x="2313950" y="-7802"/>
                  <a:pt x="3005266" y="721372"/>
                  <a:pt x="3046988" y="1523494"/>
                </a:cubicBezTo>
                <a:cubicBezTo>
                  <a:pt x="3043109" y="2327909"/>
                  <a:pt x="2260886" y="3191534"/>
                  <a:pt x="1523494" y="3046988"/>
                </a:cubicBezTo>
                <a:cubicBezTo>
                  <a:pt x="716406" y="3066199"/>
                  <a:pt x="39981" y="2374510"/>
                  <a:pt x="0" y="1523494"/>
                </a:cubicBezTo>
                <a:close/>
              </a:path>
              <a:path w="3046988" h="3046988" stroke="0" extrusionOk="0">
                <a:moveTo>
                  <a:pt x="0" y="1523494"/>
                </a:moveTo>
                <a:cubicBezTo>
                  <a:pt x="-177089" y="572859"/>
                  <a:pt x="524894" y="58999"/>
                  <a:pt x="1523494" y="0"/>
                </a:cubicBezTo>
                <a:cubicBezTo>
                  <a:pt x="2392013" y="5708"/>
                  <a:pt x="2899954" y="686766"/>
                  <a:pt x="3046988" y="1523494"/>
                </a:cubicBezTo>
                <a:cubicBezTo>
                  <a:pt x="2961337" y="2448540"/>
                  <a:pt x="2339259" y="3188700"/>
                  <a:pt x="1523494" y="3046988"/>
                </a:cubicBezTo>
                <a:cubicBezTo>
                  <a:pt x="637140" y="3022394"/>
                  <a:pt x="157442" y="2440124"/>
                  <a:pt x="0" y="1523494"/>
                </a:cubicBezTo>
                <a:close/>
              </a:path>
            </a:pathLst>
          </a:custGeom>
          <a:solidFill>
            <a:schemeClr val="accent4"/>
          </a:solidFill>
          <a:ln w="12700">
            <a:solidFill>
              <a:schemeClr val="accent4"/>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chemeClr val="accent6"/>
                </a:solidFill>
                <a:latin typeface="Arial" panose="020B0604020202020204" pitchFamily="34" charset="0"/>
                <a:cs typeface="Arial" panose="020B0604020202020204" pitchFamily="34" charset="0"/>
              </a:rPr>
              <a:t>2</a:t>
            </a:r>
            <a:endParaRPr lang="en-US" sz="8800" b="1" dirty="0">
              <a:solidFill>
                <a:schemeClr val="accent6"/>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A80351AC-FA8D-4443-9109-0FCF7364B407}"/>
              </a:ext>
            </a:extLst>
          </p:cNvPr>
          <p:cNvSpPr/>
          <p:nvPr/>
        </p:nvSpPr>
        <p:spPr>
          <a:xfrm>
            <a:off x="6836808" y="27659556"/>
            <a:ext cx="3046988" cy="3046988"/>
          </a:xfrm>
          <a:custGeom>
            <a:avLst/>
            <a:gdLst>
              <a:gd name="connsiteX0" fmla="*/ 0 w 3046988"/>
              <a:gd name="connsiteY0" fmla="*/ 1523494 h 3046988"/>
              <a:gd name="connsiteX1" fmla="*/ 1523494 w 3046988"/>
              <a:gd name="connsiteY1" fmla="*/ 0 h 3046988"/>
              <a:gd name="connsiteX2" fmla="*/ 3046988 w 3046988"/>
              <a:gd name="connsiteY2" fmla="*/ 1523494 h 3046988"/>
              <a:gd name="connsiteX3" fmla="*/ 1523494 w 3046988"/>
              <a:gd name="connsiteY3" fmla="*/ 3046988 h 3046988"/>
              <a:gd name="connsiteX4" fmla="*/ 0 w 3046988"/>
              <a:gd name="connsiteY4" fmla="*/ 1523494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988" h="3046988" fill="none" extrusionOk="0">
                <a:moveTo>
                  <a:pt x="0" y="1523494"/>
                </a:moveTo>
                <a:cubicBezTo>
                  <a:pt x="24572" y="685006"/>
                  <a:pt x="707046" y="-51358"/>
                  <a:pt x="1523494" y="0"/>
                </a:cubicBezTo>
                <a:cubicBezTo>
                  <a:pt x="2313950" y="-7802"/>
                  <a:pt x="3005266" y="721372"/>
                  <a:pt x="3046988" y="1523494"/>
                </a:cubicBezTo>
                <a:cubicBezTo>
                  <a:pt x="3043109" y="2327909"/>
                  <a:pt x="2260886" y="3191534"/>
                  <a:pt x="1523494" y="3046988"/>
                </a:cubicBezTo>
                <a:cubicBezTo>
                  <a:pt x="716406" y="3066199"/>
                  <a:pt x="39981" y="2374510"/>
                  <a:pt x="0" y="1523494"/>
                </a:cubicBezTo>
                <a:close/>
              </a:path>
              <a:path w="3046988" h="3046988" stroke="0" extrusionOk="0">
                <a:moveTo>
                  <a:pt x="0" y="1523494"/>
                </a:moveTo>
                <a:cubicBezTo>
                  <a:pt x="-177089" y="572859"/>
                  <a:pt x="524894" y="58999"/>
                  <a:pt x="1523494" y="0"/>
                </a:cubicBezTo>
                <a:cubicBezTo>
                  <a:pt x="2392013" y="5708"/>
                  <a:pt x="2899954" y="686766"/>
                  <a:pt x="3046988" y="1523494"/>
                </a:cubicBezTo>
                <a:cubicBezTo>
                  <a:pt x="2961337" y="2448540"/>
                  <a:pt x="2339259" y="3188700"/>
                  <a:pt x="1523494" y="3046988"/>
                </a:cubicBezTo>
                <a:cubicBezTo>
                  <a:pt x="637140" y="3022394"/>
                  <a:pt x="157442" y="2440124"/>
                  <a:pt x="0" y="1523494"/>
                </a:cubicBezTo>
                <a:close/>
              </a:path>
            </a:pathLst>
          </a:custGeom>
          <a:solidFill>
            <a:schemeClr val="accent4"/>
          </a:solidFill>
          <a:ln w="12700">
            <a:solidFill>
              <a:schemeClr val="accent4"/>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dirty="0">
                <a:solidFill>
                  <a:schemeClr val="accent6"/>
                </a:solidFill>
                <a:latin typeface="Arial" panose="020B0604020202020204" pitchFamily="34" charset="0"/>
                <a:cs typeface="Arial" panose="020B0604020202020204" pitchFamily="34" charset="0"/>
              </a:rPr>
              <a:t>3</a:t>
            </a:r>
            <a:endParaRPr lang="en-US" sz="8800" b="1" dirty="0">
              <a:solidFill>
                <a:schemeClr val="accent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30EC16E-322A-7149-AFED-66722ACBB035}"/>
              </a:ext>
            </a:extLst>
          </p:cNvPr>
          <p:cNvSpPr txBox="1"/>
          <p:nvPr/>
        </p:nvSpPr>
        <p:spPr>
          <a:xfrm>
            <a:off x="12304356" y="18306057"/>
            <a:ext cx="10425016" cy="1569660"/>
          </a:xfrm>
          <a:prstGeom prst="rect">
            <a:avLst/>
          </a:prstGeom>
          <a:noFill/>
        </p:spPr>
        <p:txBody>
          <a:bodyPr wrap="square" rtlCol="0">
            <a:spAutoFit/>
          </a:bodyPr>
          <a:lstStyle/>
          <a:p>
            <a:r>
              <a:rPr lang="en-IE" sz="9600" dirty="0">
                <a:solidFill>
                  <a:srgbClr val="EDECDF"/>
                </a:solidFill>
                <a:latin typeface="Arial" panose="020B0604020202020204" pitchFamily="34" charset="0"/>
                <a:cs typeface="Arial" panose="020B0604020202020204" pitchFamily="34" charset="0"/>
              </a:rPr>
              <a:t>Is it necessary?</a:t>
            </a:r>
          </a:p>
        </p:txBody>
      </p:sp>
      <p:sp>
        <p:nvSpPr>
          <p:cNvPr id="7" name="Title 1">
            <a:extLst>
              <a:ext uri="{FF2B5EF4-FFF2-40B4-BE49-F238E27FC236}">
                <a16:creationId xmlns:a16="http://schemas.microsoft.com/office/drawing/2014/main" id="{77DFA4B7-4355-C842-B9D1-CACC63785616}"/>
              </a:ext>
            </a:extLst>
          </p:cNvPr>
          <p:cNvSpPr txBox="1">
            <a:spLocks/>
          </p:cNvSpPr>
          <p:nvPr/>
        </p:nvSpPr>
        <p:spPr>
          <a:xfrm>
            <a:off x="4461669" y="10370039"/>
            <a:ext cx="27076400" cy="4252747"/>
          </a:xfrm>
          <a:prstGeom prst="rect">
            <a:avLst/>
          </a:prstGeom>
        </p:spPr>
        <p:txBody>
          <a:bodyPr vert="horz" lIns="91440" tIns="45720" rIns="91440" bIns="45720" rtlCol="0" anchor="ctr">
            <a:normAutofit/>
          </a:bodyPr>
          <a:lstStyle>
            <a:lvl1pPr algn="ctr" defTabSz="3599993" rtl="0" eaLnBrk="1" latinLnBrk="0" hangingPunct="1">
              <a:lnSpc>
                <a:spcPct val="90000"/>
              </a:lnSpc>
              <a:spcBef>
                <a:spcPct val="0"/>
              </a:spcBef>
              <a:buNone/>
              <a:defRPr sz="17323" b="1" i="0" kern="1200">
                <a:solidFill>
                  <a:schemeClr val="tx1"/>
                </a:solidFill>
                <a:latin typeface="IBM Plex Sans" panose="020B0503050203000203" pitchFamily="34" charset="0"/>
                <a:ea typeface="+mj-ea"/>
                <a:cs typeface="+mj-cs"/>
              </a:defRPr>
            </a:lvl1pPr>
          </a:lstStyle>
          <a:p>
            <a:r>
              <a:rPr lang="en-IE" sz="14400" b="0" dirty="0">
                <a:solidFill>
                  <a:schemeClr val="accent4"/>
                </a:solidFill>
                <a:latin typeface="Arial" panose="020B0604020202020204" pitchFamily="34" charset="0"/>
                <a:cs typeface="Arial" panose="020B0604020202020204" pitchFamily="34" charset="0"/>
              </a:rPr>
              <a:t>3 things to ask before you buy: </a:t>
            </a:r>
            <a:endParaRPr lang="en-US" sz="14400" b="0" dirty="0">
              <a:solidFill>
                <a:schemeClr val="accent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115A7DD-DFFE-1D48-B223-688D32A8DFDB}"/>
              </a:ext>
            </a:extLst>
          </p:cNvPr>
          <p:cNvSpPr txBox="1"/>
          <p:nvPr/>
        </p:nvSpPr>
        <p:spPr>
          <a:xfrm>
            <a:off x="12304356" y="27975410"/>
            <a:ext cx="16651644" cy="3046988"/>
          </a:xfrm>
          <a:prstGeom prst="rect">
            <a:avLst/>
          </a:prstGeom>
          <a:noFill/>
        </p:spPr>
        <p:txBody>
          <a:bodyPr wrap="square" rtlCol="0">
            <a:spAutoFit/>
          </a:bodyPr>
          <a:lstStyle/>
          <a:p>
            <a:r>
              <a:rPr lang="en-IE" sz="9600" dirty="0">
                <a:solidFill>
                  <a:srgbClr val="EDECDF"/>
                </a:solidFill>
                <a:latin typeface="Arial" panose="020B0604020202020204" pitchFamily="34" charset="0"/>
                <a:cs typeface="Arial" panose="020B0604020202020204" pitchFamily="34" charset="0"/>
              </a:rPr>
              <a:t>From who or where is the product coming? </a:t>
            </a:r>
          </a:p>
        </p:txBody>
      </p:sp>
      <p:sp>
        <p:nvSpPr>
          <p:cNvPr id="9" name="TextBox 8">
            <a:extLst>
              <a:ext uri="{FF2B5EF4-FFF2-40B4-BE49-F238E27FC236}">
                <a16:creationId xmlns:a16="http://schemas.microsoft.com/office/drawing/2014/main" id="{5B2F87DF-B5EC-3447-8517-1CB84F85D668}"/>
              </a:ext>
            </a:extLst>
          </p:cNvPr>
          <p:cNvSpPr txBox="1"/>
          <p:nvPr/>
        </p:nvSpPr>
        <p:spPr>
          <a:xfrm>
            <a:off x="12304356" y="22613678"/>
            <a:ext cx="17718444" cy="3046988"/>
          </a:xfrm>
          <a:prstGeom prst="rect">
            <a:avLst/>
          </a:prstGeom>
          <a:noFill/>
        </p:spPr>
        <p:txBody>
          <a:bodyPr wrap="square" rtlCol="0">
            <a:spAutoFit/>
          </a:bodyPr>
          <a:lstStyle/>
          <a:p>
            <a:r>
              <a:rPr lang="en-IE" sz="9600" dirty="0">
                <a:solidFill>
                  <a:srgbClr val="EDECDF"/>
                </a:solidFill>
                <a:latin typeface="Arial" panose="020B0604020202020204" pitchFamily="34" charset="0"/>
                <a:cs typeface="Arial" panose="020B0604020202020204" pitchFamily="34" charset="0"/>
              </a:rPr>
              <a:t>How might this product impact people and the environment?</a:t>
            </a:r>
          </a:p>
        </p:txBody>
      </p:sp>
    </p:spTree>
    <p:extLst>
      <p:ext uri="{BB962C8B-B14F-4D97-AF65-F5344CB8AC3E}">
        <p14:creationId xmlns:p14="http://schemas.microsoft.com/office/powerpoint/2010/main" val="1657251410"/>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007149"/>
      </a:accent1>
      <a:accent2>
        <a:srgbClr val="E40570"/>
      </a:accent2>
      <a:accent3>
        <a:srgbClr val="00B2DE"/>
      </a:accent3>
      <a:accent4>
        <a:srgbClr val="FFCC02"/>
      </a:accent4>
      <a:accent5>
        <a:srgbClr val="F47B20"/>
      </a:accent5>
      <a:accent6>
        <a:srgbClr val="005E5A"/>
      </a:accent6>
      <a:hlink>
        <a:srgbClr val="00B5AC"/>
      </a:hlink>
      <a:folHlink>
        <a:srgbClr val="007B7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1848</TotalTime>
  <Words>260</Words>
  <Application>Microsoft Macintosh PowerPoint</Application>
  <PresentationFormat>Custom</PresentationFormat>
  <Paragraphs>44</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American Typewriter</vt:lpstr>
      <vt:lpstr>Arial</vt:lpstr>
      <vt:lpstr>Arial Black</vt:lpstr>
      <vt:lpstr>Arial Rounded MT Bold</vt:lpstr>
      <vt:lpstr>Calibri</vt:lpstr>
      <vt:lpstr>Calibri Light</vt:lpstr>
      <vt:lpstr>Gotham-MediumItalic</vt:lpstr>
      <vt:lpstr>IBM Plex Sans</vt:lpstr>
      <vt:lpstr>IBM Plex Sans Medium</vt:lpstr>
      <vt:lpstr>Modern Love</vt:lpstr>
      <vt:lpstr>Office Theme</vt:lpstr>
      <vt:lpstr>“</vt:lpstr>
      <vt:lpstr>PowerPoint Presentation</vt:lpstr>
      <vt:lpstr> Join the Climate Revolution! ACT NOW!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Realnation</dc:creator>
  <cp:lastModifiedBy>Realnation</cp:lastModifiedBy>
  <cp:revision>17</cp:revision>
  <dcterms:created xsi:type="dcterms:W3CDTF">2022-02-21T15:36:05Z</dcterms:created>
  <dcterms:modified xsi:type="dcterms:W3CDTF">2022-06-03T15:03:45Z</dcterms:modified>
</cp:coreProperties>
</file>